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71"/>
  </p:notesMasterIdLst>
  <p:sldIdLst>
    <p:sldId id="399" r:id="rId5"/>
    <p:sldId id="261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09" r:id="rId16"/>
    <p:sldId id="464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66" r:id="rId32"/>
    <p:sldId id="426" r:id="rId33"/>
    <p:sldId id="427" r:id="rId34"/>
    <p:sldId id="428" r:id="rId35"/>
    <p:sldId id="429" r:id="rId36"/>
    <p:sldId id="430" r:id="rId37"/>
    <p:sldId id="431" r:id="rId38"/>
    <p:sldId id="432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440" r:id="rId47"/>
    <p:sldId id="441" r:id="rId48"/>
    <p:sldId id="442" r:id="rId49"/>
    <p:sldId id="443" r:id="rId50"/>
    <p:sldId id="444" r:id="rId51"/>
    <p:sldId id="465" r:id="rId52"/>
    <p:sldId id="446" r:id="rId53"/>
    <p:sldId id="447" r:id="rId54"/>
    <p:sldId id="448" r:id="rId55"/>
    <p:sldId id="449" r:id="rId56"/>
    <p:sldId id="451" r:id="rId57"/>
    <p:sldId id="452" r:id="rId58"/>
    <p:sldId id="453" r:id="rId59"/>
    <p:sldId id="454" r:id="rId60"/>
    <p:sldId id="456" r:id="rId61"/>
    <p:sldId id="457" r:id="rId62"/>
    <p:sldId id="458" r:id="rId63"/>
    <p:sldId id="459" r:id="rId64"/>
    <p:sldId id="460" r:id="rId65"/>
    <p:sldId id="461" r:id="rId66"/>
    <p:sldId id="467" r:id="rId67"/>
    <p:sldId id="468" r:id="rId68"/>
    <p:sldId id="469" r:id="rId69"/>
    <p:sldId id="47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712DA-CC57-49DF-9A43-B62F5C310AC8}" v="36" dt="2020-11-04T22:51:12.224"/>
    <p1510:client id="{2FA40EB5-08AD-4DB6-BAD1-F1461C678863}" v="7" dt="2020-11-05T00:35:12.425"/>
    <p1510:client id="{386FFCFA-7B83-4D66-AC6C-7A1B01F14BE5}" v="3" dt="2020-11-05T00:37:57.823"/>
    <p1510:client id="{46BF8B9C-6886-4D5C-908F-1988E150E6A9}" v="13" dt="2020-11-04T22:28:37.102"/>
    <p1510:client id="{58643385-7ABB-4CD4-99C7-741EDB59AC65}" v="349" dt="2020-11-04T22:49:01.966"/>
    <p1510:client id="{5943C76F-93C2-4D14-B471-09E1578BD30E}" v="1" dt="2020-11-04T18:22:34.342"/>
    <p1510:client id="{8F1A802D-F379-4691-BA4D-FBAE6EBECDD4}" v="146" dt="2020-11-04T18:34:28.367"/>
    <p1510:client id="{9AD332EF-9835-4E22-8181-327332A4BDC9}" v="188" dt="2020-11-03T20:54:38.911"/>
    <p1510:client id="{9EE73A0F-611B-4EF0-89B2-CA409DD2897A}" v="53" dt="2020-11-01T14:23:18.534"/>
    <p1510:client id="{E70CA657-A44E-4238-B353-0BEB05B6C58B}" v="20" dt="2020-11-05T00:36:59.44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ck Guan TAN (NP)" userId="e5f7d661-fe1a-47b6-b277-f25b08fa15d4" providerId="ADAL" clId="{68857B03-49BC-3C46-85BD-55AB97AE95BE}"/>
    <pc:docChg chg="custSel modSld">
      <pc:chgData name="Hock Guan TAN (NP)" userId="e5f7d661-fe1a-47b6-b277-f25b08fa15d4" providerId="ADAL" clId="{68857B03-49BC-3C46-85BD-55AB97AE95BE}" dt="2020-10-30T06:26:07.824" v="414" actId="14"/>
      <pc:docMkLst>
        <pc:docMk/>
      </pc:docMkLst>
      <pc:sldChg chg="modSp">
        <pc:chgData name="Hock Guan TAN (NP)" userId="e5f7d661-fe1a-47b6-b277-f25b08fa15d4" providerId="ADAL" clId="{68857B03-49BC-3C46-85BD-55AB97AE95BE}" dt="2020-10-30T06:26:07.824" v="414" actId="14"/>
        <pc:sldMkLst>
          <pc:docMk/>
          <pc:sldMk cId="0" sldId="261"/>
        </pc:sldMkLst>
        <pc:spChg chg="mod">
          <ac:chgData name="Hock Guan TAN (NP)" userId="e5f7d661-fe1a-47b6-b277-f25b08fa15d4" providerId="ADAL" clId="{68857B03-49BC-3C46-85BD-55AB97AE95BE}" dt="2020-10-30T06:26:07.824" v="414" actId="14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68857B03-49BC-3C46-85BD-55AB97AE95BE}" dt="2020-10-30T06:04:06.997" v="5" actId="20577"/>
        <pc:sldMkLst>
          <pc:docMk/>
          <pc:sldMk cId="0" sldId="399"/>
        </pc:sldMkLst>
        <pc:spChg chg="mod">
          <ac:chgData name="Hock Guan TAN (NP)" userId="e5f7d661-fe1a-47b6-b277-f25b08fa15d4" providerId="ADAL" clId="{68857B03-49BC-3C46-85BD-55AB97AE95BE}" dt="2020-10-30T06:04:06.997" v="5" actId="20577"/>
          <ac:spMkLst>
            <pc:docMk/>
            <pc:sldMk cId="0" sldId="399"/>
            <ac:spMk id="6" creationId="{00000000-0000-0000-0000-000000000000}"/>
          </ac:spMkLst>
        </pc:spChg>
      </pc:sldChg>
    </pc:docChg>
  </pc:docChgLst>
  <pc:docChgLst>
    <pc:chgData name="Hock Guan TAN (NP)" userId="S::thg@np.edu.sg::e5f7d661-fe1a-47b6-b277-f25b08fa15d4" providerId="AD" clId="Web-{9AD332EF-9835-4E22-8181-327332A4BDC9}"/>
    <pc:docChg chg="modSld">
      <pc:chgData name="Hock Guan TAN (NP)" userId="S::thg@np.edu.sg::e5f7d661-fe1a-47b6-b277-f25b08fa15d4" providerId="AD" clId="Web-{9AD332EF-9835-4E22-8181-327332A4BDC9}" dt="2020-11-03T20:54:38.911" v="181" actId="20577"/>
      <pc:docMkLst>
        <pc:docMk/>
      </pc:docMkLst>
      <pc:sldChg chg="modSp">
        <pc:chgData name="Hock Guan TAN (NP)" userId="S::thg@np.edu.sg::e5f7d661-fe1a-47b6-b277-f25b08fa15d4" providerId="AD" clId="Web-{9AD332EF-9835-4E22-8181-327332A4BDC9}" dt="2020-11-03T20:54:26.474" v="179" actId="20577"/>
        <pc:sldMkLst>
          <pc:docMk/>
          <pc:sldMk cId="0" sldId="261"/>
        </pc:sldMkLst>
        <pc:spChg chg="mod">
          <ac:chgData name="Hock Guan TAN (NP)" userId="S::thg@np.edu.sg::e5f7d661-fe1a-47b6-b277-f25b08fa15d4" providerId="AD" clId="Web-{9AD332EF-9835-4E22-8181-327332A4BDC9}" dt="2020-11-03T20:54:26.474" v="179" actId="20577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9AD332EF-9835-4E22-8181-327332A4BDC9}" dt="2020-11-03T14:53:58.020" v="159" actId="20577"/>
        <pc:sldMkLst>
          <pc:docMk/>
          <pc:sldMk cId="3460113527" sldId="400"/>
        </pc:sldMkLst>
        <pc:spChg chg="mod">
          <ac:chgData name="Hock Guan TAN (NP)" userId="S::thg@np.edu.sg::e5f7d661-fe1a-47b6-b277-f25b08fa15d4" providerId="AD" clId="Web-{9AD332EF-9835-4E22-8181-327332A4BDC9}" dt="2020-11-03T14:53:58.020" v="159" actId="20577"/>
          <ac:spMkLst>
            <pc:docMk/>
            <pc:sldMk cId="3460113527" sldId="400"/>
            <ac:spMk id="2" creationId="{00000000-0000-0000-0000-000000000000}"/>
          </ac:spMkLst>
        </pc:spChg>
        <pc:spChg chg="mod">
          <ac:chgData name="Hock Guan TAN (NP)" userId="S::thg@np.edu.sg::e5f7d661-fe1a-47b6-b277-f25b08fa15d4" providerId="AD" clId="Web-{9AD332EF-9835-4E22-8181-327332A4BDC9}" dt="2020-11-03T14:49:17.378" v="34" actId="14100"/>
          <ac:spMkLst>
            <pc:docMk/>
            <pc:sldMk cId="3460113527" sldId="400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9AD332EF-9835-4E22-8181-327332A4BDC9}" dt="2020-11-03T14:49:43.535" v="47" actId="20577"/>
        <pc:sldMkLst>
          <pc:docMk/>
          <pc:sldMk cId="103073730" sldId="401"/>
        </pc:sldMkLst>
        <pc:spChg chg="mod">
          <ac:chgData name="Hock Guan TAN (NP)" userId="S::thg@np.edu.sg::e5f7d661-fe1a-47b6-b277-f25b08fa15d4" providerId="AD" clId="Web-{9AD332EF-9835-4E22-8181-327332A4BDC9}" dt="2020-11-03T14:49:43.535" v="47" actId="20577"/>
          <ac:spMkLst>
            <pc:docMk/>
            <pc:sldMk cId="103073730" sldId="401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9AD332EF-9835-4E22-8181-327332A4BDC9}" dt="2020-11-03T14:50:03.113" v="54" actId="20577"/>
        <pc:sldMkLst>
          <pc:docMk/>
          <pc:sldMk cId="3209319522" sldId="402"/>
        </pc:sldMkLst>
        <pc:spChg chg="mod">
          <ac:chgData name="Hock Guan TAN (NP)" userId="S::thg@np.edu.sg::e5f7d661-fe1a-47b6-b277-f25b08fa15d4" providerId="AD" clId="Web-{9AD332EF-9835-4E22-8181-327332A4BDC9}" dt="2020-11-03T14:50:03.113" v="54" actId="20577"/>
          <ac:spMkLst>
            <pc:docMk/>
            <pc:sldMk cId="3209319522" sldId="402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9AD332EF-9835-4E22-8181-327332A4BDC9}" dt="2020-11-03T14:53:48.801" v="157" actId="20577"/>
        <pc:sldMkLst>
          <pc:docMk/>
          <pc:sldMk cId="4182975936" sldId="404"/>
        </pc:sldMkLst>
        <pc:spChg chg="mod">
          <ac:chgData name="Hock Guan TAN (NP)" userId="S::thg@np.edu.sg::e5f7d661-fe1a-47b6-b277-f25b08fa15d4" providerId="AD" clId="Web-{9AD332EF-9835-4E22-8181-327332A4BDC9}" dt="2020-11-03T14:53:31.083" v="151" actId="20577"/>
          <ac:spMkLst>
            <pc:docMk/>
            <pc:sldMk cId="4182975936" sldId="404"/>
            <ac:spMk id="2" creationId="{00000000-0000-0000-0000-000000000000}"/>
          </ac:spMkLst>
        </pc:spChg>
        <pc:spChg chg="mod">
          <ac:chgData name="Hock Guan TAN (NP)" userId="S::thg@np.edu.sg::e5f7d661-fe1a-47b6-b277-f25b08fa15d4" providerId="AD" clId="Web-{9AD332EF-9835-4E22-8181-327332A4BDC9}" dt="2020-11-03T14:53:48.801" v="157" actId="20577"/>
          <ac:spMkLst>
            <pc:docMk/>
            <pc:sldMk cId="4182975936" sldId="404"/>
            <ac:spMk id="3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9AD332EF-9835-4E22-8181-327332A4BDC9}" dt="2020-11-03T14:51:45.645" v="84" actId="20577"/>
        <pc:sldMkLst>
          <pc:docMk/>
          <pc:sldMk cId="3181783879" sldId="405"/>
        </pc:sldMkLst>
        <pc:spChg chg="mod">
          <ac:chgData name="Hock Guan TAN (NP)" userId="S::thg@np.edu.sg::e5f7d661-fe1a-47b6-b277-f25b08fa15d4" providerId="AD" clId="Web-{9AD332EF-9835-4E22-8181-327332A4BDC9}" dt="2020-11-03T14:50:59.535" v="63" actId="20577"/>
          <ac:spMkLst>
            <pc:docMk/>
            <pc:sldMk cId="3181783879" sldId="405"/>
            <ac:spMk id="2" creationId="{00000000-0000-0000-0000-000000000000}"/>
          </ac:spMkLst>
        </pc:spChg>
        <pc:spChg chg="mod">
          <ac:chgData name="Hock Guan TAN (NP)" userId="S::thg@np.edu.sg::e5f7d661-fe1a-47b6-b277-f25b08fa15d4" providerId="AD" clId="Web-{9AD332EF-9835-4E22-8181-327332A4BDC9}" dt="2020-11-03T14:51:45.645" v="84" actId="20577"/>
          <ac:spMkLst>
            <pc:docMk/>
            <pc:sldMk cId="3181783879" sldId="405"/>
            <ac:spMk id="3" creationId="{00000000-0000-0000-0000-000000000000}"/>
          </ac:spMkLst>
        </pc:spChg>
        <pc:picChg chg="mod">
          <ac:chgData name="Hock Guan TAN (NP)" userId="S::thg@np.edu.sg::e5f7d661-fe1a-47b6-b277-f25b08fa15d4" providerId="AD" clId="Web-{9AD332EF-9835-4E22-8181-327332A4BDC9}" dt="2020-11-03T14:51:14.678" v="78" actId="1076"/>
          <ac:picMkLst>
            <pc:docMk/>
            <pc:sldMk cId="3181783879" sldId="405"/>
            <ac:picMk id="4" creationId="{BEE93496-39EA-44A6-9315-E51B0E52685E}"/>
          </ac:picMkLst>
        </pc:picChg>
      </pc:sldChg>
      <pc:sldChg chg="modSp">
        <pc:chgData name="Hock Guan TAN (NP)" userId="S::thg@np.edu.sg::e5f7d661-fe1a-47b6-b277-f25b08fa15d4" providerId="AD" clId="Web-{9AD332EF-9835-4E22-8181-327332A4BDC9}" dt="2020-11-03T14:52:53.723" v="124" actId="20577"/>
        <pc:sldMkLst>
          <pc:docMk/>
          <pc:sldMk cId="1360224955" sldId="406"/>
        </pc:sldMkLst>
        <pc:spChg chg="mod">
          <ac:chgData name="Hock Guan TAN (NP)" userId="S::thg@np.edu.sg::e5f7d661-fe1a-47b6-b277-f25b08fa15d4" providerId="AD" clId="Web-{9AD332EF-9835-4E22-8181-327332A4BDC9}" dt="2020-11-03T14:52:53.723" v="124" actId="20577"/>
          <ac:spMkLst>
            <pc:docMk/>
            <pc:sldMk cId="1360224955" sldId="406"/>
            <ac:spMk id="2" creationId="{00000000-0000-0000-0000-000000000000}"/>
          </ac:spMkLst>
        </pc:spChg>
        <pc:spChg chg="mod">
          <ac:chgData name="Hock Guan TAN (NP)" userId="S::thg@np.edu.sg::e5f7d661-fe1a-47b6-b277-f25b08fa15d4" providerId="AD" clId="Web-{9AD332EF-9835-4E22-8181-327332A4BDC9}" dt="2020-11-03T14:51:53.645" v="86" actId="1076"/>
          <ac:spMkLst>
            <pc:docMk/>
            <pc:sldMk cId="1360224955" sldId="406"/>
            <ac:spMk id="3" creationId="{00000000-0000-0000-0000-000000000000}"/>
          </ac:spMkLst>
        </pc:spChg>
      </pc:sldChg>
    </pc:docChg>
  </pc:docChgLst>
  <pc:docChgLst>
    <pc:chgData name="Hock Guan TAN (NP)" userId="S::thg@np.edu.sg::e5f7d661-fe1a-47b6-b277-f25b08fa15d4" providerId="AD" clId="Web-{58643385-7ABB-4CD4-99C7-741EDB59AC65}"/>
    <pc:docChg chg="modSld">
      <pc:chgData name="Hock Guan TAN (NP)" userId="S::thg@np.edu.sg::e5f7d661-fe1a-47b6-b277-f25b08fa15d4" providerId="AD" clId="Web-{58643385-7ABB-4CD4-99C7-741EDB59AC65}" dt="2020-11-04T22:49:01.966" v="337" actId="1076"/>
      <pc:docMkLst>
        <pc:docMk/>
      </pc:docMkLst>
      <pc:sldChg chg="modSp">
        <pc:chgData name="Hock Guan TAN (NP)" userId="S::thg@np.edu.sg::e5f7d661-fe1a-47b6-b277-f25b08fa15d4" providerId="AD" clId="Web-{58643385-7ABB-4CD4-99C7-741EDB59AC65}" dt="2020-11-04T22:29:12.468" v="0" actId="20577"/>
        <pc:sldMkLst>
          <pc:docMk/>
          <pc:sldMk cId="1360224955" sldId="406"/>
        </pc:sldMkLst>
        <pc:spChg chg="mod">
          <ac:chgData name="Hock Guan TAN (NP)" userId="S::thg@np.edu.sg::e5f7d661-fe1a-47b6-b277-f25b08fa15d4" providerId="AD" clId="Web-{58643385-7ABB-4CD4-99C7-741EDB59AC65}" dt="2020-11-04T22:29:12.468" v="0" actId="20577"/>
          <ac:spMkLst>
            <pc:docMk/>
            <pc:sldMk cId="1360224955" sldId="406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30:06.890" v="10" actId="20577"/>
        <pc:sldMkLst>
          <pc:docMk/>
          <pc:sldMk cId="3796585369" sldId="413"/>
        </pc:sldMkLst>
        <pc:spChg chg="mod">
          <ac:chgData name="Hock Guan TAN (NP)" userId="S::thg@np.edu.sg::e5f7d661-fe1a-47b6-b277-f25b08fa15d4" providerId="AD" clId="Web-{58643385-7ABB-4CD4-99C7-741EDB59AC65}" dt="2020-11-04T22:30:06.890" v="10" actId="20577"/>
          <ac:spMkLst>
            <pc:docMk/>
            <pc:sldMk cId="3796585369" sldId="413"/>
            <ac:spMk id="6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30:15.672" v="13" actId="20577"/>
        <pc:sldMkLst>
          <pc:docMk/>
          <pc:sldMk cId="3535546653" sldId="414"/>
        </pc:sldMkLst>
        <pc:spChg chg="mod">
          <ac:chgData name="Hock Guan TAN (NP)" userId="S::thg@np.edu.sg::e5f7d661-fe1a-47b6-b277-f25b08fa15d4" providerId="AD" clId="Web-{58643385-7ABB-4CD4-99C7-741EDB59AC65}" dt="2020-11-04T22:30:15.672" v="13" actId="20577"/>
          <ac:spMkLst>
            <pc:docMk/>
            <pc:sldMk cId="3535546653" sldId="414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30:21.047" v="16" actId="20577"/>
        <pc:sldMkLst>
          <pc:docMk/>
          <pc:sldMk cId="2928533389" sldId="415"/>
        </pc:sldMkLst>
        <pc:spChg chg="mod">
          <ac:chgData name="Hock Guan TAN (NP)" userId="S::thg@np.edu.sg::e5f7d661-fe1a-47b6-b277-f25b08fa15d4" providerId="AD" clId="Web-{58643385-7ABB-4CD4-99C7-741EDB59AC65}" dt="2020-11-04T22:30:21.047" v="16" actId="20577"/>
          <ac:spMkLst>
            <pc:docMk/>
            <pc:sldMk cId="2928533389" sldId="415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30:55.547" v="24" actId="20577"/>
        <pc:sldMkLst>
          <pc:docMk/>
          <pc:sldMk cId="3336175519" sldId="416"/>
        </pc:sldMkLst>
        <pc:spChg chg="mod">
          <ac:chgData name="Hock Guan TAN (NP)" userId="S::thg@np.edu.sg::e5f7d661-fe1a-47b6-b277-f25b08fa15d4" providerId="AD" clId="Web-{58643385-7ABB-4CD4-99C7-741EDB59AC65}" dt="2020-11-04T22:30:55.547" v="24" actId="20577"/>
          <ac:spMkLst>
            <pc:docMk/>
            <pc:sldMk cId="3336175519" sldId="416"/>
            <ac:spMk id="2" creationId="{00000000-0000-0000-0000-000000000000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2:13.032" v="44"/>
        <pc:sldMkLst>
          <pc:docMk/>
          <pc:sldMk cId="2555893585" sldId="417"/>
        </pc:sldMkLst>
        <pc:spChg chg="add del mod">
          <ac:chgData name="Hock Guan TAN (NP)" userId="S::thg@np.edu.sg::e5f7d661-fe1a-47b6-b277-f25b08fa15d4" providerId="AD" clId="Web-{58643385-7ABB-4CD4-99C7-741EDB59AC65}" dt="2020-11-04T22:32:13.032" v="44"/>
          <ac:spMkLst>
            <pc:docMk/>
            <pc:sldMk cId="2555893585" sldId="417"/>
            <ac:spMk id="3" creationId="{1F304060-445F-42B2-AEB6-4C012D3B60B1}"/>
          </ac:spMkLst>
        </pc:spChg>
        <pc:spChg chg="add">
          <ac:chgData name="Hock Guan TAN (NP)" userId="S::thg@np.edu.sg::e5f7d661-fe1a-47b6-b277-f25b08fa15d4" providerId="AD" clId="Web-{58643385-7ABB-4CD4-99C7-741EDB59AC65}" dt="2020-11-04T22:32:07.860" v="43"/>
          <ac:spMkLst>
            <pc:docMk/>
            <pc:sldMk cId="2555893585" sldId="417"/>
            <ac:spMk id="6" creationId="{7854D208-1577-491D-A43E-FF5013BC6A0E}"/>
          </ac:spMkLst>
        </pc:spChg>
        <pc:spChg chg="del mod">
          <ac:chgData name="Hock Guan TAN (NP)" userId="S::thg@np.edu.sg::e5f7d661-fe1a-47b6-b277-f25b08fa15d4" providerId="AD" clId="Web-{58643385-7ABB-4CD4-99C7-741EDB59AC65}" dt="2020-11-04T22:32:06.610" v="42"/>
          <ac:spMkLst>
            <pc:docMk/>
            <pc:sldMk cId="2555893585" sldId="417"/>
            <ac:spMk id="10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31:22.657" v="33" actId="20577"/>
        <pc:sldMkLst>
          <pc:docMk/>
          <pc:sldMk cId="2619010438" sldId="418"/>
        </pc:sldMkLst>
        <pc:spChg chg="mod">
          <ac:chgData name="Hock Guan TAN (NP)" userId="S::thg@np.edu.sg::e5f7d661-fe1a-47b6-b277-f25b08fa15d4" providerId="AD" clId="Web-{58643385-7ABB-4CD4-99C7-741EDB59AC65}" dt="2020-11-04T22:31:22.657" v="33" actId="20577"/>
          <ac:spMkLst>
            <pc:docMk/>
            <pc:sldMk cId="2619010438" sldId="418"/>
            <ac:spMk id="9" creationId="{00000000-0000-0000-0000-000000000000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2:28.142" v="47"/>
        <pc:sldMkLst>
          <pc:docMk/>
          <pc:sldMk cId="995960306" sldId="419"/>
        </pc:sldMkLst>
        <pc:spChg chg="add del mod">
          <ac:chgData name="Hock Guan TAN (NP)" userId="S::thg@np.edu.sg::e5f7d661-fe1a-47b6-b277-f25b08fa15d4" providerId="AD" clId="Web-{58643385-7ABB-4CD4-99C7-741EDB59AC65}" dt="2020-11-04T22:32:28.142" v="47"/>
          <ac:spMkLst>
            <pc:docMk/>
            <pc:sldMk cId="995960306" sldId="419"/>
            <ac:spMk id="5" creationId="{1DC12232-3124-4E2B-9101-956CCE7F4700}"/>
          </ac:spMkLst>
        </pc:spChg>
        <pc:spChg chg="del">
          <ac:chgData name="Hock Guan TAN (NP)" userId="S::thg@np.edu.sg::e5f7d661-fe1a-47b6-b277-f25b08fa15d4" providerId="AD" clId="Web-{58643385-7ABB-4CD4-99C7-741EDB59AC65}" dt="2020-11-04T22:32:23.626" v="45"/>
          <ac:spMkLst>
            <pc:docMk/>
            <pc:sldMk cId="995960306" sldId="419"/>
            <ac:spMk id="7" creationId="{00000000-0000-0000-0000-000000000000}"/>
          </ac:spMkLst>
        </pc:spChg>
        <pc:spChg chg="add">
          <ac:chgData name="Hock Guan TAN (NP)" userId="S::thg@np.edu.sg::e5f7d661-fe1a-47b6-b277-f25b08fa15d4" providerId="AD" clId="Web-{58643385-7ABB-4CD4-99C7-741EDB59AC65}" dt="2020-11-04T22:32:24.829" v="46"/>
          <ac:spMkLst>
            <pc:docMk/>
            <pc:sldMk cId="995960306" sldId="419"/>
            <ac:spMk id="9" creationId="{A00B8880-1371-447F-A181-039A936EF417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2:46.861" v="50"/>
        <pc:sldMkLst>
          <pc:docMk/>
          <pc:sldMk cId="629223169" sldId="420"/>
        </pc:sldMkLst>
        <pc:spChg chg="add del mod">
          <ac:chgData name="Hock Guan TAN (NP)" userId="S::thg@np.edu.sg::e5f7d661-fe1a-47b6-b277-f25b08fa15d4" providerId="AD" clId="Web-{58643385-7ABB-4CD4-99C7-741EDB59AC65}" dt="2020-11-04T22:32:46.861" v="50"/>
          <ac:spMkLst>
            <pc:docMk/>
            <pc:sldMk cId="629223169" sldId="420"/>
            <ac:spMk id="8" creationId="{261B68B0-1DC3-4333-B4E2-85E5AB84BCB5}"/>
          </ac:spMkLst>
        </pc:spChg>
        <pc:spChg chg="del">
          <ac:chgData name="Hock Guan TAN (NP)" userId="S::thg@np.edu.sg::e5f7d661-fe1a-47b6-b277-f25b08fa15d4" providerId="AD" clId="Web-{58643385-7ABB-4CD4-99C7-741EDB59AC65}" dt="2020-11-04T22:32:41.751" v="48"/>
          <ac:spMkLst>
            <pc:docMk/>
            <pc:sldMk cId="629223169" sldId="420"/>
            <ac:spMk id="9" creationId="{00000000-0000-0000-0000-000000000000}"/>
          </ac:spMkLst>
        </pc:spChg>
        <pc:spChg chg="add">
          <ac:chgData name="Hock Guan TAN (NP)" userId="S::thg@np.edu.sg::e5f7d661-fe1a-47b6-b277-f25b08fa15d4" providerId="AD" clId="Web-{58643385-7ABB-4CD4-99C7-741EDB59AC65}" dt="2020-11-04T22:32:43.017" v="49"/>
          <ac:spMkLst>
            <pc:docMk/>
            <pc:sldMk cId="629223169" sldId="420"/>
            <ac:spMk id="11" creationId="{403963E8-62EF-49F4-8986-2CAD760BA38B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2:59.533" v="55"/>
        <pc:sldMkLst>
          <pc:docMk/>
          <pc:sldMk cId="2530601026" sldId="421"/>
        </pc:sldMkLst>
        <pc:spChg chg="add">
          <ac:chgData name="Hock Guan TAN (NP)" userId="S::thg@np.edu.sg::e5f7d661-fe1a-47b6-b277-f25b08fa15d4" providerId="AD" clId="Web-{58643385-7ABB-4CD4-99C7-741EDB59AC65}" dt="2020-11-04T22:32:59.533" v="55"/>
          <ac:spMkLst>
            <pc:docMk/>
            <pc:sldMk cId="2530601026" sldId="421"/>
            <ac:spMk id="3" creationId="{18FB7A77-A8AB-4147-81EA-85BD74EEF019}"/>
          </ac:spMkLst>
        </pc:spChg>
        <pc:spChg chg="del mod">
          <ac:chgData name="Hock Guan TAN (NP)" userId="S::thg@np.edu.sg::e5f7d661-fe1a-47b6-b277-f25b08fa15d4" providerId="AD" clId="Web-{58643385-7ABB-4CD4-99C7-741EDB59AC65}" dt="2020-11-04T22:32:58.283" v="54"/>
          <ac:spMkLst>
            <pc:docMk/>
            <pc:sldMk cId="2530601026" sldId="421"/>
            <ac:spMk id="10" creationId="{00000000-0000-0000-0000-000000000000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3:13.377" v="58"/>
        <pc:sldMkLst>
          <pc:docMk/>
          <pc:sldMk cId="1611705401" sldId="422"/>
        </pc:sldMkLst>
        <pc:spChg chg="add del mod">
          <ac:chgData name="Hock Guan TAN (NP)" userId="S::thg@np.edu.sg::e5f7d661-fe1a-47b6-b277-f25b08fa15d4" providerId="AD" clId="Web-{58643385-7ABB-4CD4-99C7-741EDB59AC65}" dt="2020-11-04T22:33:13.377" v="58"/>
          <ac:spMkLst>
            <pc:docMk/>
            <pc:sldMk cId="1611705401" sldId="422"/>
            <ac:spMk id="4" creationId="{167E1309-611E-49DE-A247-C95D2C7E6D59}"/>
          </ac:spMkLst>
        </pc:spChg>
        <pc:spChg chg="del">
          <ac:chgData name="Hock Guan TAN (NP)" userId="S::thg@np.edu.sg::e5f7d661-fe1a-47b6-b277-f25b08fa15d4" providerId="AD" clId="Web-{58643385-7ABB-4CD4-99C7-741EDB59AC65}" dt="2020-11-04T22:33:07.986" v="56"/>
          <ac:spMkLst>
            <pc:docMk/>
            <pc:sldMk cId="1611705401" sldId="422"/>
            <ac:spMk id="5" creationId="{C1EEBE24-DC29-449C-AE4A-B8D9E9EA576B}"/>
          </ac:spMkLst>
        </pc:spChg>
        <pc:spChg chg="add">
          <ac:chgData name="Hock Guan TAN (NP)" userId="S::thg@np.edu.sg::e5f7d661-fe1a-47b6-b277-f25b08fa15d4" providerId="AD" clId="Web-{58643385-7ABB-4CD4-99C7-741EDB59AC65}" dt="2020-11-04T22:33:09.127" v="57"/>
          <ac:spMkLst>
            <pc:docMk/>
            <pc:sldMk cId="1611705401" sldId="422"/>
            <ac:spMk id="10" creationId="{EC77CE4B-C19F-4FEA-B639-0F63C603DC8E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3:26.596" v="61"/>
        <pc:sldMkLst>
          <pc:docMk/>
          <pc:sldMk cId="226064517" sldId="423"/>
        </pc:sldMkLst>
        <pc:spChg chg="add del mod">
          <ac:chgData name="Hock Guan TAN (NP)" userId="S::thg@np.edu.sg::e5f7d661-fe1a-47b6-b277-f25b08fa15d4" providerId="AD" clId="Web-{58643385-7ABB-4CD4-99C7-741EDB59AC65}" dt="2020-11-04T22:33:26.596" v="61"/>
          <ac:spMkLst>
            <pc:docMk/>
            <pc:sldMk cId="226064517" sldId="423"/>
            <ac:spMk id="4" creationId="{CC6F0603-A6E8-4BA0-A6AC-D41581353F7F}"/>
          </ac:spMkLst>
        </pc:spChg>
        <pc:spChg chg="add">
          <ac:chgData name="Hock Guan TAN (NP)" userId="S::thg@np.edu.sg::e5f7d661-fe1a-47b6-b277-f25b08fa15d4" providerId="AD" clId="Web-{58643385-7ABB-4CD4-99C7-741EDB59AC65}" dt="2020-11-04T22:33:23.533" v="60"/>
          <ac:spMkLst>
            <pc:docMk/>
            <pc:sldMk cId="226064517" sldId="423"/>
            <ac:spMk id="5" creationId="{3BB98D48-9918-4207-9D0E-003771977A44}"/>
          </ac:spMkLst>
        </pc:spChg>
        <pc:spChg chg="del">
          <ac:chgData name="Hock Guan TAN (NP)" userId="S::thg@np.edu.sg::e5f7d661-fe1a-47b6-b277-f25b08fa15d4" providerId="AD" clId="Web-{58643385-7ABB-4CD4-99C7-741EDB59AC65}" dt="2020-11-04T22:33:22.439" v="59"/>
          <ac:spMkLst>
            <pc:docMk/>
            <pc:sldMk cId="226064517" sldId="423"/>
            <ac:spMk id="7" creationId="{00000000-0000-0000-0000-000000000000}"/>
          </ac:spMkLst>
        </pc:spChg>
      </pc:sldChg>
      <pc:sldChg chg="addSp modSp">
        <pc:chgData name="Hock Guan TAN (NP)" userId="S::thg@np.edu.sg::e5f7d661-fe1a-47b6-b277-f25b08fa15d4" providerId="AD" clId="Web-{58643385-7ABB-4CD4-99C7-741EDB59AC65}" dt="2020-11-04T22:49:01.966" v="337" actId="1076"/>
        <pc:sldMkLst>
          <pc:docMk/>
          <pc:sldMk cId="170110444" sldId="424"/>
        </pc:sldMkLst>
        <pc:spChg chg="add mod">
          <ac:chgData name="Hock Guan TAN (NP)" userId="S::thg@np.edu.sg::e5f7d661-fe1a-47b6-b277-f25b08fa15d4" providerId="AD" clId="Web-{58643385-7ABB-4CD4-99C7-741EDB59AC65}" dt="2020-11-04T22:48:55.232" v="336" actId="1076"/>
          <ac:spMkLst>
            <pc:docMk/>
            <pc:sldMk cId="170110444" sldId="424"/>
            <ac:spMk id="3" creationId="{5D0492FD-118A-4D07-BDCF-22E2C8CA9CA1}"/>
          </ac:spMkLst>
        </pc:spChg>
        <pc:spChg chg="mod">
          <ac:chgData name="Hock Guan TAN (NP)" userId="S::thg@np.edu.sg::e5f7d661-fe1a-47b6-b277-f25b08fa15d4" providerId="AD" clId="Web-{58643385-7ABB-4CD4-99C7-741EDB59AC65}" dt="2020-11-04T22:48:04.810" v="315" actId="20577"/>
          <ac:spMkLst>
            <pc:docMk/>
            <pc:sldMk cId="170110444" sldId="424"/>
            <ac:spMk id="4" creationId="{A47FFEDB-3241-47A8-A772-6A62FA65BC6F}"/>
          </ac:spMkLst>
        </pc:spChg>
        <pc:spChg chg="add mod">
          <ac:chgData name="Hock Guan TAN (NP)" userId="S::thg@np.edu.sg::e5f7d661-fe1a-47b6-b277-f25b08fa15d4" providerId="AD" clId="Web-{58643385-7ABB-4CD4-99C7-741EDB59AC65}" dt="2020-11-04T22:49:01.966" v="337" actId="1076"/>
          <ac:spMkLst>
            <pc:docMk/>
            <pc:sldMk cId="170110444" sldId="424"/>
            <ac:spMk id="5" creationId="{E758054F-DA3D-4553-A74D-5607DB0F69E2}"/>
          </ac:spMkLst>
        </pc:spChg>
        <pc:spChg chg="mod">
          <ac:chgData name="Hock Guan TAN (NP)" userId="S::thg@np.edu.sg::e5f7d661-fe1a-47b6-b277-f25b08fa15d4" providerId="AD" clId="Web-{58643385-7ABB-4CD4-99C7-741EDB59AC65}" dt="2020-11-04T22:47:56.137" v="314" actId="1076"/>
          <ac:spMkLst>
            <pc:docMk/>
            <pc:sldMk cId="170110444" sldId="424"/>
            <ac:spMk id="7" creationId="{8D369DD6-E7E2-4508-92CC-5B67189AC074}"/>
          </ac:spMkLst>
        </pc:spChg>
        <pc:picChg chg="mod">
          <ac:chgData name="Hock Guan TAN (NP)" userId="S::thg@np.edu.sg::e5f7d661-fe1a-47b6-b277-f25b08fa15d4" providerId="AD" clId="Web-{58643385-7ABB-4CD4-99C7-741EDB59AC65}" dt="2020-11-04T22:47:52.169" v="313" actId="14100"/>
          <ac:picMkLst>
            <pc:docMk/>
            <pc:sldMk cId="170110444" sldId="424"/>
            <ac:picMk id="6" creationId="{A39CC5DF-8E6B-4B59-A385-C44E41753F61}"/>
          </ac:picMkLst>
        </pc:picChg>
      </pc:sldChg>
      <pc:sldChg chg="addSp delSp modSp">
        <pc:chgData name="Hock Guan TAN (NP)" userId="S::thg@np.edu.sg::e5f7d661-fe1a-47b6-b277-f25b08fa15d4" providerId="AD" clId="Web-{58643385-7ABB-4CD4-99C7-741EDB59AC65}" dt="2020-11-04T22:33:52.924" v="67" actId="14100"/>
        <pc:sldMkLst>
          <pc:docMk/>
          <pc:sldMk cId="267078600" sldId="425"/>
        </pc:sldMkLst>
        <pc:spChg chg="del">
          <ac:chgData name="Hock Guan TAN (NP)" userId="S::thg@np.edu.sg::e5f7d661-fe1a-47b6-b277-f25b08fa15d4" providerId="AD" clId="Web-{58643385-7ABB-4CD4-99C7-741EDB59AC65}" dt="2020-11-04T22:33:42.393" v="65"/>
          <ac:spMkLst>
            <pc:docMk/>
            <pc:sldMk cId="267078600" sldId="425"/>
            <ac:spMk id="4" creationId="{A47FFEDB-3241-47A8-A772-6A62FA65BC6F}"/>
          </ac:spMkLst>
        </pc:spChg>
        <pc:spChg chg="add del mod">
          <ac:chgData name="Hock Guan TAN (NP)" userId="S::thg@np.edu.sg::e5f7d661-fe1a-47b6-b277-f25b08fa15d4" providerId="AD" clId="Web-{58643385-7ABB-4CD4-99C7-741EDB59AC65}" dt="2020-11-04T22:33:37.940" v="64"/>
          <ac:spMkLst>
            <pc:docMk/>
            <pc:sldMk cId="267078600" sldId="425"/>
            <ac:spMk id="5" creationId="{87525C21-D508-47D7-BA7B-CDD7DDE92519}"/>
          </ac:spMkLst>
        </pc:spChg>
        <pc:spChg chg="add">
          <ac:chgData name="Hock Guan TAN (NP)" userId="S::thg@np.edu.sg::e5f7d661-fe1a-47b6-b277-f25b08fa15d4" providerId="AD" clId="Web-{58643385-7ABB-4CD4-99C7-741EDB59AC65}" dt="2020-11-04T22:33:34.736" v="63"/>
          <ac:spMkLst>
            <pc:docMk/>
            <pc:sldMk cId="267078600" sldId="425"/>
            <ac:spMk id="6" creationId="{0258972F-4D9A-4AC4-A18A-DE9E315014CF}"/>
          </ac:spMkLst>
        </pc:spChg>
        <pc:spChg chg="del">
          <ac:chgData name="Hock Guan TAN (NP)" userId="S::thg@np.edu.sg::e5f7d661-fe1a-47b6-b277-f25b08fa15d4" providerId="AD" clId="Web-{58643385-7ABB-4CD4-99C7-741EDB59AC65}" dt="2020-11-04T22:33:33.627" v="62"/>
          <ac:spMkLst>
            <pc:docMk/>
            <pc:sldMk cId="267078600" sldId="425"/>
            <ac:spMk id="9" creationId="{00000000-0000-0000-0000-000000000000}"/>
          </ac:spMkLst>
        </pc:spChg>
        <pc:picChg chg="mod">
          <ac:chgData name="Hock Guan TAN (NP)" userId="S::thg@np.edu.sg::e5f7d661-fe1a-47b6-b277-f25b08fa15d4" providerId="AD" clId="Web-{58643385-7ABB-4CD4-99C7-741EDB59AC65}" dt="2020-11-04T22:33:52.924" v="67" actId="14100"/>
          <ac:picMkLst>
            <pc:docMk/>
            <pc:sldMk cId="267078600" sldId="425"/>
            <ac:picMk id="8" creationId="{653AD596-FF81-4D30-9019-D78723F41C0F}"/>
          </ac:picMkLst>
        </pc:picChg>
      </pc:sldChg>
      <pc:sldChg chg="modSp">
        <pc:chgData name="Hock Guan TAN (NP)" userId="S::thg@np.edu.sg::e5f7d661-fe1a-47b6-b277-f25b08fa15d4" providerId="AD" clId="Web-{58643385-7ABB-4CD4-99C7-741EDB59AC65}" dt="2020-11-04T22:34:32.628" v="73"/>
        <pc:sldMkLst>
          <pc:docMk/>
          <pc:sldMk cId="4106658574" sldId="426"/>
        </pc:sldMkLst>
        <pc:spChg chg="mod">
          <ac:chgData name="Hock Guan TAN (NP)" userId="S::thg@np.edu.sg::e5f7d661-fe1a-47b6-b277-f25b08fa15d4" providerId="AD" clId="Web-{58643385-7ABB-4CD4-99C7-741EDB59AC65}" dt="2020-11-04T22:34:32.628" v="73"/>
          <ac:spMkLst>
            <pc:docMk/>
            <pc:sldMk cId="4106658574" sldId="426"/>
            <ac:spMk id="2" creationId="{00000000-0000-0000-0000-000000000000}"/>
          </ac:spMkLst>
        </pc:spChg>
        <pc:picChg chg="mod">
          <ac:chgData name="Hock Guan TAN (NP)" userId="S::thg@np.edu.sg::e5f7d661-fe1a-47b6-b277-f25b08fa15d4" providerId="AD" clId="Web-{58643385-7ABB-4CD4-99C7-741EDB59AC65}" dt="2020-11-04T22:34:12.659" v="70" actId="1076"/>
          <ac:picMkLst>
            <pc:docMk/>
            <pc:sldMk cId="4106658574" sldId="426"/>
            <ac:picMk id="6" creationId="{3D9483AE-1138-43D5-9723-D3E3E06BF474}"/>
          </ac:picMkLst>
        </pc:picChg>
      </pc:sldChg>
      <pc:sldChg chg="modSp">
        <pc:chgData name="Hock Guan TAN (NP)" userId="S::thg@np.edu.sg::e5f7d661-fe1a-47b6-b277-f25b08fa15d4" providerId="AD" clId="Web-{58643385-7ABB-4CD4-99C7-741EDB59AC65}" dt="2020-11-04T22:35:33.551" v="93" actId="20577"/>
        <pc:sldMkLst>
          <pc:docMk/>
          <pc:sldMk cId="3542816567" sldId="427"/>
        </pc:sldMkLst>
        <pc:spChg chg="mod">
          <ac:chgData name="Hock Guan TAN (NP)" userId="S::thg@np.edu.sg::e5f7d661-fe1a-47b6-b277-f25b08fa15d4" providerId="AD" clId="Web-{58643385-7ABB-4CD4-99C7-741EDB59AC65}" dt="2020-11-04T22:35:18.598" v="92"/>
          <ac:spMkLst>
            <pc:docMk/>
            <pc:sldMk cId="3542816567" sldId="427"/>
            <ac:spMk id="2" creationId="{00000000-0000-0000-0000-000000000000}"/>
          </ac:spMkLst>
        </pc:spChg>
        <pc:spChg chg="mod">
          <ac:chgData name="Hock Guan TAN (NP)" userId="S::thg@np.edu.sg::e5f7d661-fe1a-47b6-b277-f25b08fa15d4" providerId="AD" clId="Web-{58643385-7ABB-4CD4-99C7-741EDB59AC65}" dt="2020-11-04T22:35:33.551" v="93" actId="20577"/>
          <ac:spMkLst>
            <pc:docMk/>
            <pc:sldMk cId="3542816567" sldId="427"/>
            <ac:spMk id="5" creationId="{00000000-0000-0000-0000-000000000000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5:42.863" v="98"/>
        <pc:sldMkLst>
          <pc:docMk/>
          <pc:sldMk cId="1929471003" sldId="428"/>
        </pc:sldMkLst>
        <pc:spChg chg="del">
          <ac:chgData name="Hock Guan TAN (NP)" userId="S::thg@np.edu.sg::e5f7d661-fe1a-47b6-b277-f25b08fa15d4" providerId="AD" clId="Web-{58643385-7ABB-4CD4-99C7-741EDB59AC65}" dt="2020-11-04T22:35:39.332" v="96"/>
          <ac:spMkLst>
            <pc:docMk/>
            <pc:sldMk cId="1929471003" sldId="428"/>
            <ac:spMk id="2" creationId="{00000000-0000-0000-0000-000000000000}"/>
          </ac:spMkLst>
        </pc:spChg>
        <pc:spChg chg="add del mod">
          <ac:chgData name="Hock Guan TAN (NP)" userId="S::thg@np.edu.sg::e5f7d661-fe1a-47b6-b277-f25b08fa15d4" providerId="AD" clId="Web-{58643385-7ABB-4CD4-99C7-741EDB59AC65}" dt="2020-11-04T22:35:42.863" v="98"/>
          <ac:spMkLst>
            <pc:docMk/>
            <pc:sldMk cId="1929471003" sldId="428"/>
            <ac:spMk id="6" creationId="{BA8D5DD4-0CF9-4218-9B84-9085CAAFE3E4}"/>
          </ac:spMkLst>
        </pc:spChg>
        <pc:spChg chg="add">
          <ac:chgData name="Hock Guan TAN (NP)" userId="S::thg@np.edu.sg::e5f7d661-fe1a-47b6-b277-f25b08fa15d4" providerId="AD" clId="Web-{58643385-7ABB-4CD4-99C7-741EDB59AC65}" dt="2020-11-04T22:35:40.348" v="97"/>
          <ac:spMkLst>
            <pc:docMk/>
            <pc:sldMk cId="1929471003" sldId="428"/>
            <ac:spMk id="7" creationId="{A7ADABCA-DB4D-4162-BAF7-1CDFA0C6CE52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5:53.535" v="101"/>
        <pc:sldMkLst>
          <pc:docMk/>
          <pc:sldMk cId="319648614" sldId="429"/>
        </pc:sldMkLst>
        <pc:spChg chg="del">
          <ac:chgData name="Hock Guan TAN (NP)" userId="S::thg@np.edu.sg::e5f7d661-fe1a-47b6-b277-f25b08fa15d4" providerId="AD" clId="Web-{58643385-7ABB-4CD4-99C7-741EDB59AC65}" dt="2020-11-04T22:35:49.910" v="99"/>
          <ac:spMkLst>
            <pc:docMk/>
            <pc:sldMk cId="319648614" sldId="429"/>
            <ac:spMk id="2" creationId="{00000000-0000-0000-0000-000000000000}"/>
          </ac:spMkLst>
        </pc:spChg>
        <pc:spChg chg="add del mod">
          <ac:chgData name="Hock Guan TAN (NP)" userId="S::thg@np.edu.sg::e5f7d661-fe1a-47b6-b277-f25b08fa15d4" providerId="AD" clId="Web-{58643385-7ABB-4CD4-99C7-741EDB59AC65}" dt="2020-11-04T22:35:53.535" v="101"/>
          <ac:spMkLst>
            <pc:docMk/>
            <pc:sldMk cId="319648614" sldId="429"/>
            <ac:spMk id="6" creationId="{F0290FCC-BA17-4241-9535-06879C39160E}"/>
          </ac:spMkLst>
        </pc:spChg>
        <pc:spChg chg="add">
          <ac:chgData name="Hock Guan TAN (NP)" userId="S::thg@np.edu.sg::e5f7d661-fe1a-47b6-b277-f25b08fa15d4" providerId="AD" clId="Web-{58643385-7ABB-4CD4-99C7-741EDB59AC65}" dt="2020-11-04T22:35:50.864" v="100"/>
          <ac:spMkLst>
            <pc:docMk/>
            <pc:sldMk cId="319648614" sldId="429"/>
            <ac:spMk id="7" creationId="{AAE8C594-E98C-4994-8347-08FD7015F87D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6:13.379" v="105" actId="1076"/>
        <pc:sldMkLst>
          <pc:docMk/>
          <pc:sldMk cId="3651320468" sldId="430"/>
        </pc:sldMkLst>
        <pc:spChg chg="del">
          <ac:chgData name="Hock Guan TAN (NP)" userId="S::thg@np.edu.sg::e5f7d661-fe1a-47b6-b277-f25b08fa15d4" providerId="AD" clId="Web-{58643385-7ABB-4CD4-99C7-741EDB59AC65}" dt="2020-11-04T22:36:03.114" v="102"/>
          <ac:spMkLst>
            <pc:docMk/>
            <pc:sldMk cId="3651320468" sldId="430"/>
            <ac:spMk id="2" creationId="{00000000-0000-0000-0000-000000000000}"/>
          </ac:spMkLst>
        </pc:spChg>
        <pc:spChg chg="add del mod">
          <ac:chgData name="Hock Guan TAN (NP)" userId="S::thg@np.edu.sg::e5f7d661-fe1a-47b6-b277-f25b08fa15d4" providerId="AD" clId="Web-{58643385-7ABB-4CD4-99C7-741EDB59AC65}" dt="2020-11-04T22:36:08.754" v="104"/>
          <ac:spMkLst>
            <pc:docMk/>
            <pc:sldMk cId="3651320468" sldId="430"/>
            <ac:spMk id="6" creationId="{D9574455-E1AA-402A-BEA2-6532F8510366}"/>
          </ac:spMkLst>
        </pc:spChg>
        <pc:spChg chg="add">
          <ac:chgData name="Hock Guan TAN (NP)" userId="S::thg@np.edu.sg::e5f7d661-fe1a-47b6-b277-f25b08fa15d4" providerId="AD" clId="Web-{58643385-7ABB-4CD4-99C7-741EDB59AC65}" dt="2020-11-04T22:36:04.942" v="103"/>
          <ac:spMkLst>
            <pc:docMk/>
            <pc:sldMk cId="3651320468" sldId="430"/>
            <ac:spMk id="7" creationId="{A3E3D892-EBB7-4B5B-98FC-4C7F11573566}"/>
          </ac:spMkLst>
        </pc:spChg>
        <pc:picChg chg="mod">
          <ac:chgData name="Hock Guan TAN (NP)" userId="S::thg@np.edu.sg::e5f7d661-fe1a-47b6-b277-f25b08fa15d4" providerId="AD" clId="Web-{58643385-7ABB-4CD4-99C7-741EDB59AC65}" dt="2020-11-04T22:36:13.379" v="105" actId="1076"/>
          <ac:picMkLst>
            <pc:docMk/>
            <pc:sldMk cId="3651320468" sldId="430"/>
            <ac:picMk id="8" creationId="{A5BC4A6F-4CB6-4FB8-A46A-0DB4CA17E6E6}"/>
          </ac:picMkLst>
        </pc:picChg>
      </pc:sldChg>
      <pc:sldChg chg="addSp delSp modSp">
        <pc:chgData name="Hock Guan TAN (NP)" userId="S::thg@np.edu.sg::e5f7d661-fe1a-47b6-b277-f25b08fa15d4" providerId="AD" clId="Web-{58643385-7ABB-4CD4-99C7-741EDB59AC65}" dt="2020-11-04T22:36:43.395" v="115" actId="1076"/>
        <pc:sldMkLst>
          <pc:docMk/>
          <pc:sldMk cId="1211183844" sldId="431"/>
        </pc:sldMkLst>
        <pc:spChg chg="del">
          <ac:chgData name="Hock Guan TAN (NP)" userId="S::thg@np.edu.sg::e5f7d661-fe1a-47b6-b277-f25b08fa15d4" providerId="AD" clId="Web-{58643385-7ABB-4CD4-99C7-741EDB59AC65}" dt="2020-11-04T22:36:30.020" v="108"/>
          <ac:spMkLst>
            <pc:docMk/>
            <pc:sldMk cId="1211183844" sldId="431"/>
            <ac:spMk id="2" creationId="{00000000-0000-0000-0000-000000000000}"/>
          </ac:spMkLst>
        </pc:spChg>
        <pc:spChg chg="add del mod">
          <ac:chgData name="Hock Guan TAN (NP)" userId="S::thg@np.edu.sg::e5f7d661-fe1a-47b6-b277-f25b08fa15d4" providerId="AD" clId="Web-{58643385-7ABB-4CD4-99C7-741EDB59AC65}" dt="2020-11-04T22:36:33.848" v="110"/>
          <ac:spMkLst>
            <pc:docMk/>
            <pc:sldMk cId="1211183844" sldId="431"/>
            <ac:spMk id="6" creationId="{9CB1E0BD-581D-493D-83C1-313C2B658F73}"/>
          </ac:spMkLst>
        </pc:spChg>
        <pc:spChg chg="add">
          <ac:chgData name="Hock Guan TAN (NP)" userId="S::thg@np.edu.sg::e5f7d661-fe1a-47b6-b277-f25b08fa15d4" providerId="AD" clId="Web-{58643385-7ABB-4CD4-99C7-741EDB59AC65}" dt="2020-11-04T22:36:31.395" v="109"/>
          <ac:spMkLst>
            <pc:docMk/>
            <pc:sldMk cId="1211183844" sldId="431"/>
            <ac:spMk id="7" creationId="{3A7656FA-C73D-4EA8-92FE-28EC31AE2798}"/>
          </ac:spMkLst>
        </pc:spChg>
        <pc:spChg chg="mod">
          <ac:chgData name="Hock Guan TAN (NP)" userId="S::thg@np.edu.sg::e5f7d661-fe1a-47b6-b277-f25b08fa15d4" providerId="AD" clId="Web-{58643385-7ABB-4CD4-99C7-741EDB59AC65}" dt="2020-11-04T22:36:43.286" v="111" actId="1076"/>
          <ac:spMkLst>
            <pc:docMk/>
            <pc:sldMk cId="1211183844" sldId="431"/>
            <ac:spMk id="9" creationId="{BE6AB043-68A9-4E62-B741-C6109BC8FE8B}"/>
          </ac:spMkLst>
        </pc:spChg>
        <pc:spChg chg="mod">
          <ac:chgData name="Hock Guan TAN (NP)" userId="S::thg@np.edu.sg::e5f7d661-fe1a-47b6-b277-f25b08fa15d4" providerId="AD" clId="Web-{58643385-7ABB-4CD4-99C7-741EDB59AC65}" dt="2020-11-04T22:36:43.317" v="113" actId="1076"/>
          <ac:spMkLst>
            <pc:docMk/>
            <pc:sldMk cId="1211183844" sldId="431"/>
            <ac:spMk id="13" creationId="{2696E856-B2A6-4CBA-8191-606D0F37DD7B}"/>
          </ac:spMkLst>
        </pc:spChg>
        <pc:spChg chg="mod">
          <ac:chgData name="Hock Guan TAN (NP)" userId="S::thg@np.edu.sg::e5f7d661-fe1a-47b6-b277-f25b08fa15d4" providerId="AD" clId="Web-{58643385-7ABB-4CD4-99C7-741EDB59AC65}" dt="2020-11-04T22:36:43.395" v="115" actId="1076"/>
          <ac:spMkLst>
            <pc:docMk/>
            <pc:sldMk cId="1211183844" sldId="431"/>
            <ac:spMk id="15" creationId="{E27538CB-1B5B-41A0-B2B3-1EFF4DFE3F05}"/>
          </ac:spMkLst>
        </pc:spChg>
        <pc:picChg chg="mod">
          <ac:chgData name="Hock Guan TAN (NP)" userId="S::thg@np.edu.sg::e5f7d661-fe1a-47b6-b277-f25b08fa15d4" providerId="AD" clId="Web-{58643385-7ABB-4CD4-99C7-741EDB59AC65}" dt="2020-11-04T22:36:43.317" v="112" actId="1076"/>
          <ac:picMkLst>
            <pc:docMk/>
            <pc:sldMk cId="1211183844" sldId="431"/>
            <ac:picMk id="12" creationId="{A671A91B-7FD8-4DE7-9D94-9EE5FFF3586E}"/>
          </ac:picMkLst>
        </pc:picChg>
        <pc:picChg chg="mod">
          <ac:chgData name="Hock Guan TAN (NP)" userId="S::thg@np.edu.sg::e5f7d661-fe1a-47b6-b277-f25b08fa15d4" providerId="AD" clId="Web-{58643385-7ABB-4CD4-99C7-741EDB59AC65}" dt="2020-11-04T22:36:43.380" v="114" actId="1076"/>
          <ac:picMkLst>
            <pc:docMk/>
            <pc:sldMk cId="1211183844" sldId="431"/>
            <ac:picMk id="14" creationId="{93745AD6-8869-4F13-BE03-34602913DE4B}"/>
          </ac:picMkLst>
        </pc:picChg>
      </pc:sldChg>
      <pc:sldChg chg="addSp delSp modSp">
        <pc:chgData name="Hock Guan TAN (NP)" userId="S::thg@np.edu.sg::e5f7d661-fe1a-47b6-b277-f25b08fa15d4" providerId="AD" clId="Web-{58643385-7ABB-4CD4-99C7-741EDB59AC65}" dt="2020-11-04T22:36:52.567" v="118"/>
        <pc:sldMkLst>
          <pc:docMk/>
          <pc:sldMk cId="151102845" sldId="433"/>
        </pc:sldMkLst>
        <pc:spChg chg="del">
          <ac:chgData name="Hock Guan TAN (NP)" userId="S::thg@np.edu.sg::e5f7d661-fe1a-47b6-b277-f25b08fa15d4" providerId="AD" clId="Web-{58643385-7ABB-4CD4-99C7-741EDB59AC65}" dt="2020-11-04T22:36:48.989" v="116"/>
          <ac:spMkLst>
            <pc:docMk/>
            <pc:sldMk cId="151102845" sldId="433"/>
            <ac:spMk id="2" creationId="{00000000-0000-0000-0000-000000000000}"/>
          </ac:spMkLst>
        </pc:spChg>
        <pc:spChg chg="add del mod">
          <ac:chgData name="Hock Guan TAN (NP)" userId="S::thg@np.edu.sg::e5f7d661-fe1a-47b6-b277-f25b08fa15d4" providerId="AD" clId="Web-{58643385-7ABB-4CD4-99C7-741EDB59AC65}" dt="2020-11-04T22:36:52.567" v="118"/>
          <ac:spMkLst>
            <pc:docMk/>
            <pc:sldMk cId="151102845" sldId="433"/>
            <ac:spMk id="6" creationId="{F965201D-CA17-43A3-B49C-8B387FEC61E0}"/>
          </ac:spMkLst>
        </pc:spChg>
        <pc:spChg chg="add">
          <ac:chgData name="Hock Guan TAN (NP)" userId="S::thg@np.edu.sg::e5f7d661-fe1a-47b6-b277-f25b08fa15d4" providerId="AD" clId="Web-{58643385-7ABB-4CD4-99C7-741EDB59AC65}" dt="2020-11-04T22:36:50.083" v="117"/>
          <ac:spMkLst>
            <pc:docMk/>
            <pc:sldMk cId="151102845" sldId="433"/>
            <ac:spMk id="10" creationId="{AA8A4B38-6BD5-4152-B1B3-5B1D97E11F7D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7:07.599" v="123"/>
        <pc:sldMkLst>
          <pc:docMk/>
          <pc:sldMk cId="3572889088" sldId="434"/>
        </pc:sldMkLst>
        <pc:spChg chg="mod">
          <ac:chgData name="Hock Guan TAN (NP)" userId="S::thg@np.edu.sg::e5f7d661-fe1a-47b6-b277-f25b08fa15d4" providerId="AD" clId="Web-{58643385-7ABB-4CD4-99C7-741EDB59AC65}" dt="2020-11-04T22:37:02.567" v="120" actId="1076"/>
          <ac:spMkLst>
            <pc:docMk/>
            <pc:sldMk cId="3572889088" sldId="434"/>
            <ac:spMk id="4" creationId="{3B7D7952-7780-4436-ABA8-3AF209F466F6}"/>
          </ac:spMkLst>
        </pc:spChg>
        <pc:spChg chg="mod">
          <ac:chgData name="Hock Guan TAN (NP)" userId="S::thg@np.edu.sg::e5f7d661-fe1a-47b6-b277-f25b08fa15d4" providerId="AD" clId="Web-{58643385-7ABB-4CD4-99C7-741EDB59AC65}" dt="2020-11-04T22:37:02.567" v="121" actId="1076"/>
          <ac:spMkLst>
            <pc:docMk/>
            <pc:sldMk cId="3572889088" sldId="434"/>
            <ac:spMk id="5" creationId="{BAABE8DD-0C0B-464D-A491-9FE275DBD123}"/>
          </ac:spMkLst>
        </pc:spChg>
        <pc:spChg chg="add del">
          <ac:chgData name="Hock Guan TAN (NP)" userId="S::thg@np.edu.sg::e5f7d661-fe1a-47b6-b277-f25b08fa15d4" providerId="AD" clId="Web-{58643385-7ABB-4CD4-99C7-741EDB59AC65}" dt="2020-11-04T22:37:07.599" v="123"/>
          <ac:spMkLst>
            <pc:docMk/>
            <pc:sldMk cId="3572889088" sldId="434"/>
            <ac:spMk id="7" creationId="{1021B407-CA02-4569-B44A-BDCECCADCFD9}"/>
          </ac:spMkLst>
        </pc:spChg>
        <pc:picChg chg="mod">
          <ac:chgData name="Hock Guan TAN (NP)" userId="S::thg@np.edu.sg::e5f7d661-fe1a-47b6-b277-f25b08fa15d4" providerId="AD" clId="Web-{58643385-7ABB-4CD4-99C7-741EDB59AC65}" dt="2020-11-04T22:37:02.567" v="119" actId="1076"/>
          <ac:picMkLst>
            <pc:docMk/>
            <pc:sldMk cId="3572889088" sldId="434"/>
            <ac:picMk id="3" creationId="{912C5AB3-CC3D-423D-9215-7DB235811F9B}"/>
          </ac:picMkLst>
        </pc:picChg>
      </pc:sldChg>
      <pc:sldChg chg="addSp delSp modSp">
        <pc:chgData name="Hock Guan TAN (NP)" userId="S::thg@np.edu.sg::e5f7d661-fe1a-47b6-b277-f25b08fa15d4" providerId="AD" clId="Web-{58643385-7ABB-4CD4-99C7-741EDB59AC65}" dt="2020-11-04T22:47:26.340" v="311" actId="688"/>
        <pc:sldMkLst>
          <pc:docMk/>
          <pc:sldMk cId="2442611649" sldId="436"/>
        </pc:sldMkLst>
        <pc:spChg chg="del">
          <ac:chgData name="Hock Guan TAN (NP)" userId="S::thg@np.edu.sg::e5f7d661-fe1a-47b6-b277-f25b08fa15d4" providerId="AD" clId="Web-{58643385-7ABB-4CD4-99C7-741EDB59AC65}" dt="2020-11-04T22:37:38.412" v="126"/>
          <ac:spMkLst>
            <pc:docMk/>
            <pc:sldMk cId="2442611649" sldId="436"/>
            <ac:spMk id="2" creationId="{00000000-0000-0000-0000-000000000000}"/>
          </ac:spMkLst>
        </pc:spChg>
        <pc:spChg chg="add del">
          <ac:chgData name="Hock Guan TAN (NP)" userId="S::thg@np.edu.sg::e5f7d661-fe1a-47b6-b277-f25b08fa15d4" providerId="AD" clId="Web-{58643385-7ABB-4CD4-99C7-741EDB59AC65}" dt="2020-11-04T22:37:34.224" v="125"/>
          <ac:spMkLst>
            <pc:docMk/>
            <pc:sldMk cId="2442611649" sldId="436"/>
            <ac:spMk id="3" creationId="{82CAD568-9B72-4FE0-9F28-0FDE153F0B01}"/>
          </ac:spMkLst>
        </pc:spChg>
        <pc:spChg chg="mod">
          <ac:chgData name="Hock Guan TAN (NP)" userId="S::thg@np.edu.sg::e5f7d661-fe1a-47b6-b277-f25b08fa15d4" providerId="AD" clId="Web-{58643385-7ABB-4CD4-99C7-741EDB59AC65}" dt="2020-11-04T22:45:10.745" v="255" actId="20577"/>
          <ac:spMkLst>
            <pc:docMk/>
            <pc:sldMk cId="2442611649" sldId="436"/>
            <ac:spMk id="5" creationId="{00000000-0000-0000-0000-000000000000}"/>
          </ac:spMkLst>
        </pc:spChg>
        <pc:spChg chg="add del mod">
          <ac:chgData name="Hock Guan TAN (NP)" userId="S::thg@np.edu.sg::e5f7d661-fe1a-47b6-b277-f25b08fa15d4" providerId="AD" clId="Web-{58643385-7ABB-4CD4-99C7-741EDB59AC65}" dt="2020-11-04T22:37:42.412" v="127"/>
          <ac:spMkLst>
            <pc:docMk/>
            <pc:sldMk cId="2442611649" sldId="436"/>
            <ac:spMk id="9" creationId="{BC657392-8348-49CB-81E5-88AA11143BBD}"/>
          </ac:spMkLst>
        </pc:spChg>
        <pc:spChg chg="add mod">
          <ac:chgData name="Hock Guan TAN (NP)" userId="S::thg@np.edu.sg::e5f7d661-fe1a-47b6-b277-f25b08fa15d4" providerId="AD" clId="Web-{58643385-7ABB-4CD4-99C7-741EDB59AC65}" dt="2020-11-04T22:37:44.115" v="128"/>
          <ac:spMkLst>
            <pc:docMk/>
            <pc:sldMk cId="2442611649" sldId="436"/>
            <ac:spMk id="11" creationId="{E8837775-06C0-44B7-BBFF-9C7B3BD17C51}"/>
          </ac:spMkLst>
        </pc:spChg>
        <pc:spChg chg="add mod">
          <ac:chgData name="Hock Guan TAN (NP)" userId="S::thg@np.edu.sg::e5f7d661-fe1a-47b6-b277-f25b08fa15d4" providerId="AD" clId="Web-{58643385-7ABB-4CD4-99C7-741EDB59AC65}" dt="2020-11-04T22:46:37.137" v="302" actId="14100"/>
          <ac:spMkLst>
            <pc:docMk/>
            <pc:sldMk cId="2442611649" sldId="436"/>
            <ac:spMk id="12" creationId="{379960E6-0338-4F97-AEDA-5573448365F5}"/>
          </ac:spMkLst>
        </pc:spChg>
        <pc:spChg chg="add mod">
          <ac:chgData name="Hock Guan TAN (NP)" userId="S::thg@np.edu.sg::e5f7d661-fe1a-47b6-b277-f25b08fa15d4" providerId="AD" clId="Web-{58643385-7ABB-4CD4-99C7-741EDB59AC65}" dt="2020-11-04T22:47:26.340" v="311" actId="688"/>
          <ac:spMkLst>
            <pc:docMk/>
            <pc:sldMk cId="2442611649" sldId="436"/>
            <ac:spMk id="14" creationId="{156C0376-F368-403A-B20E-26DDD35BFD41}"/>
          </ac:spMkLst>
        </pc:spChg>
        <pc:picChg chg="mod">
          <ac:chgData name="Hock Guan TAN (NP)" userId="S::thg@np.edu.sg::e5f7d661-fe1a-47b6-b277-f25b08fa15d4" providerId="AD" clId="Web-{58643385-7ABB-4CD4-99C7-741EDB59AC65}" dt="2020-11-04T22:45:50.527" v="258" actId="14100"/>
          <ac:picMkLst>
            <pc:docMk/>
            <pc:sldMk cId="2442611649" sldId="436"/>
            <ac:picMk id="6" creationId="{2848333B-3FB2-4588-B545-A1D0137CA386}"/>
          </ac:picMkLst>
        </pc:picChg>
        <pc:cxnChg chg="add del">
          <ac:chgData name="Hock Guan TAN (NP)" userId="S::thg@np.edu.sg::e5f7d661-fe1a-47b6-b277-f25b08fa15d4" providerId="AD" clId="Web-{58643385-7ABB-4CD4-99C7-741EDB59AC65}" dt="2020-11-04T22:47:20.246" v="310"/>
          <ac:cxnSpMkLst>
            <pc:docMk/>
            <pc:sldMk cId="2442611649" sldId="436"/>
            <ac:cxnSpMk id="13" creationId="{40B1D1A2-4CFE-40D4-80CF-D73FB7EA93F1}"/>
          </ac:cxnSpMkLst>
        </pc:cxnChg>
      </pc:sldChg>
      <pc:sldChg chg="addSp delSp modSp">
        <pc:chgData name="Hock Guan TAN (NP)" userId="S::thg@np.edu.sg::e5f7d661-fe1a-47b6-b277-f25b08fa15d4" providerId="AD" clId="Web-{58643385-7ABB-4CD4-99C7-741EDB59AC65}" dt="2020-11-04T22:37:58.568" v="131"/>
        <pc:sldMkLst>
          <pc:docMk/>
          <pc:sldMk cId="1283864846" sldId="437"/>
        </pc:sldMkLst>
        <pc:spChg chg="del">
          <ac:chgData name="Hock Guan TAN (NP)" userId="S::thg@np.edu.sg::e5f7d661-fe1a-47b6-b277-f25b08fa15d4" providerId="AD" clId="Web-{58643385-7ABB-4CD4-99C7-741EDB59AC65}" dt="2020-11-04T22:37:53.709" v="129"/>
          <ac:spMkLst>
            <pc:docMk/>
            <pc:sldMk cId="1283864846" sldId="437"/>
            <ac:spMk id="2" creationId="{00000000-0000-0000-0000-000000000000}"/>
          </ac:spMkLst>
        </pc:spChg>
        <pc:spChg chg="add del mod">
          <ac:chgData name="Hock Guan TAN (NP)" userId="S::thg@np.edu.sg::e5f7d661-fe1a-47b6-b277-f25b08fa15d4" providerId="AD" clId="Web-{58643385-7ABB-4CD4-99C7-741EDB59AC65}" dt="2020-11-04T22:37:57.505" v="130"/>
          <ac:spMkLst>
            <pc:docMk/>
            <pc:sldMk cId="1283864846" sldId="437"/>
            <ac:spMk id="6" creationId="{AACF387F-7D53-4C7E-B638-459A6E4A80C3}"/>
          </ac:spMkLst>
        </pc:spChg>
        <pc:spChg chg="add mod">
          <ac:chgData name="Hock Guan TAN (NP)" userId="S::thg@np.edu.sg::e5f7d661-fe1a-47b6-b277-f25b08fa15d4" providerId="AD" clId="Web-{58643385-7ABB-4CD4-99C7-741EDB59AC65}" dt="2020-11-04T22:37:58.568" v="131"/>
          <ac:spMkLst>
            <pc:docMk/>
            <pc:sldMk cId="1283864846" sldId="437"/>
            <ac:spMk id="9" creationId="{22D7001C-11C6-420C-92FF-7AC184D023BB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8:17.506" v="142"/>
        <pc:sldMkLst>
          <pc:docMk/>
          <pc:sldMk cId="3883538459" sldId="438"/>
        </pc:sldMkLst>
        <pc:spChg chg="del">
          <ac:chgData name="Hock Guan TAN (NP)" userId="S::thg@np.edu.sg::e5f7d661-fe1a-47b6-b277-f25b08fa15d4" providerId="AD" clId="Web-{58643385-7ABB-4CD4-99C7-741EDB59AC65}" dt="2020-11-04T22:38:03.756" v="132"/>
          <ac:spMkLst>
            <pc:docMk/>
            <pc:sldMk cId="3883538459" sldId="438"/>
            <ac:spMk id="2" creationId="{00000000-0000-0000-0000-000000000000}"/>
          </ac:spMkLst>
        </pc:spChg>
        <pc:spChg chg="add del mod">
          <ac:chgData name="Hock Guan TAN (NP)" userId="S::thg@np.edu.sg::e5f7d661-fe1a-47b6-b277-f25b08fa15d4" providerId="AD" clId="Web-{58643385-7ABB-4CD4-99C7-741EDB59AC65}" dt="2020-11-04T22:38:17.506" v="142"/>
          <ac:spMkLst>
            <pc:docMk/>
            <pc:sldMk cId="3883538459" sldId="438"/>
            <ac:spMk id="8" creationId="{88B0B7BC-4C22-4852-B193-3FD343C6D4AD}"/>
          </ac:spMkLst>
        </pc:spChg>
        <pc:spChg chg="add mod">
          <ac:chgData name="Hock Guan TAN (NP)" userId="S::thg@np.edu.sg::e5f7d661-fe1a-47b6-b277-f25b08fa15d4" providerId="AD" clId="Web-{58643385-7ABB-4CD4-99C7-741EDB59AC65}" dt="2020-11-04T22:38:16.443" v="140" actId="20577"/>
          <ac:spMkLst>
            <pc:docMk/>
            <pc:sldMk cId="3883538459" sldId="438"/>
            <ac:spMk id="10" creationId="{36A2E2F7-41EB-4F6A-AF65-FA0F1175D3C9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8:30.334" v="145"/>
        <pc:sldMkLst>
          <pc:docMk/>
          <pc:sldMk cId="3803216539" sldId="439"/>
        </pc:sldMkLst>
        <pc:spChg chg="add del mod">
          <ac:chgData name="Hock Guan TAN (NP)" userId="S::thg@np.edu.sg::e5f7d661-fe1a-47b6-b277-f25b08fa15d4" providerId="AD" clId="Web-{58643385-7ABB-4CD4-99C7-741EDB59AC65}" dt="2020-11-04T22:38:30.334" v="145"/>
          <ac:spMkLst>
            <pc:docMk/>
            <pc:sldMk cId="3803216539" sldId="439"/>
            <ac:spMk id="4" creationId="{A9AB0C6A-2B39-4484-AC01-2C6A336A4DE9}"/>
          </ac:spMkLst>
        </pc:spChg>
        <pc:spChg chg="del">
          <ac:chgData name="Hock Guan TAN (NP)" userId="S::thg@np.edu.sg::e5f7d661-fe1a-47b6-b277-f25b08fa15d4" providerId="AD" clId="Web-{58643385-7ABB-4CD4-99C7-741EDB59AC65}" dt="2020-11-04T22:38:22.725" v="143"/>
          <ac:spMkLst>
            <pc:docMk/>
            <pc:sldMk cId="3803216539" sldId="439"/>
            <ac:spMk id="7" creationId="{66A1CD25-47DE-44DA-BC78-854D68FBDA3A}"/>
          </ac:spMkLst>
        </pc:spChg>
        <pc:spChg chg="add">
          <ac:chgData name="Hock Guan TAN (NP)" userId="S::thg@np.edu.sg::e5f7d661-fe1a-47b6-b277-f25b08fa15d4" providerId="AD" clId="Web-{58643385-7ABB-4CD4-99C7-741EDB59AC65}" dt="2020-11-04T22:38:23.631" v="144"/>
          <ac:spMkLst>
            <pc:docMk/>
            <pc:sldMk cId="3803216539" sldId="439"/>
            <ac:spMk id="9" creationId="{85DD5A10-F250-4805-8F21-BAC6E182126C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8:45.444" v="152"/>
        <pc:sldMkLst>
          <pc:docMk/>
          <pc:sldMk cId="3329131951" sldId="440"/>
        </pc:sldMkLst>
        <pc:spChg chg="add mod">
          <ac:chgData name="Hock Guan TAN (NP)" userId="S::thg@np.edu.sg::e5f7d661-fe1a-47b6-b277-f25b08fa15d4" providerId="AD" clId="Web-{58643385-7ABB-4CD4-99C7-741EDB59AC65}" dt="2020-11-04T22:38:45.444" v="152"/>
          <ac:spMkLst>
            <pc:docMk/>
            <pc:sldMk cId="3329131951" sldId="440"/>
            <ac:spMk id="2" creationId="{F5B3C9AF-8CB3-490D-BDA2-C658D45E6DEE}"/>
          </ac:spMkLst>
        </pc:spChg>
        <pc:spChg chg="del mod">
          <ac:chgData name="Hock Guan TAN (NP)" userId="S::thg@np.edu.sg::e5f7d661-fe1a-47b6-b277-f25b08fa15d4" providerId="AD" clId="Web-{58643385-7ABB-4CD4-99C7-741EDB59AC65}" dt="2020-11-04T22:38:44.397" v="151"/>
          <ac:spMkLst>
            <pc:docMk/>
            <pc:sldMk cId="3329131951" sldId="440"/>
            <ac:spMk id="10" creationId="{788A9470-778D-482B-901D-9EA35C9CAC80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8:55.554" v="154"/>
        <pc:sldMkLst>
          <pc:docMk/>
          <pc:sldMk cId="4149157808" sldId="441"/>
        </pc:sldMkLst>
        <pc:spChg chg="add mod">
          <ac:chgData name="Hock Guan TAN (NP)" userId="S::thg@np.edu.sg::e5f7d661-fe1a-47b6-b277-f25b08fa15d4" providerId="AD" clId="Web-{58643385-7ABB-4CD4-99C7-741EDB59AC65}" dt="2020-11-04T22:38:55.554" v="154"/>
          <ac:spMkLst>
            <pc:docMk/>
            <pc:sldMk cId="4149157808" sldId="441"/>
            <ac:spMk id="2" creationId="{D53048B9-B9B3-4249-8C6D-9282702D496A}"/>
          </ac:spMkLst>
        </pc:spChg>
        <pc:spChg chg="del">
          <ac:chgData name="Hock Guan TAN (NP)" userId="S::thg@np.edu.sg::e5f7d661-fe1a-47b6-b277-f25b08fa15d4" providerId="AD" clId="Web-{58643385-7ABB-4CD4-99C7-741EDB59AC65}" dt="2020-11-04T22:38:54.304" v="153"/>
          <ac:spMkLst>
            <pc:docMk/>
            <pc:sldMk cId="4149157808" sldId="441"/>
            <ac:spMk id="10" creationId="{788A9470-778D-482B-901D-9EA35C9CAC80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9:02.304" v="156"/>
        <pc:sldMkLst>
          <pc:docMk/>
          <pc:sldMk cId="1411869384" sldId="442"/>
        </pc:sldMkLst>
        <pc:spChg chg="add mod">
          <ac:chgData name="Hock Guan TAN (NP)" userId="S::thg@np.edu.sg::e5f7d661-fe1a-47b6-b277-f25b08fa15d4" providerId="AD" clId="Web-{58643385-7ABB-4CD4-99C7-741EDB59AC65}" dt="2020-11-04T22:39:02.304" v="156"/>
          <ac:spMkLst>
            <pc:docMk/>
            <pc:sldMk cId="1411869384" sldId="442"/>
            <ac:spMk id="2" creationId="{B93B230D-FFD4-4CDA-88B9-3434A0AB4B0A}"/>
          </ac:spMkLst>
        </pc:spChg>
        <pc:spChg chg="del">
          <ac:chgData name="Hock Guan TAN (NP)" userId="S::thg@np.edu.sg::e5f7d661-fe1a-47b6-b277-f25b08fa15d4" providerId="AD" clId="Web-{58643385-7ABB-4CD4-99C7-741EDB59AC65}" dt="2020-11-04T22:39:01.272" v="155"/>
          <ac:spMkLst>
            <pc:docMk/>
            <pc:sldMk cId="1411869384" sldId="442"/>
            <ac:spMk id="10" creationId="{788A9470-778D-482B-901D-9EA35C9CAC80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9:09.272" v="158"/>
        <pc:sldMkLst>
          <pc:docMk/>
          <pc:sldMk cId="3851270759" sldId="443"/>
        </pc:sldMkLst>
        <pc:spChg chg="add mod">
          <ac:chgData name="Hock Guan TAN (NP)" userId="S::thg@np.edu.sg::e5f7d661-fe1a-47b6-b277-f25b08fa15d4" providerId="AD" clId="Web-{58643385-7ABB-4CD4-99C7-741EDB59AC65}" dt="2020-11-04T22:39:09.272" v="158"/>
          <ac:spMkLst>
            <pc:docMk/>
            <pc:sldMk cId="3851270759" sldId="443"/>
            <ac:spMk id="2" creationId="{3FD70297-DE75-4BED-BE0A-3EEF5FEE8415}"/>
          </ac:spMkLst>
        </pc:spChg>
        <pc:spChg chg="del">
          <ac:chgData name="Hock Guan TAN (NP)" userId="S::thg@np.edu.sg::e5f7d661-fe1a-47b6-b277-f25b08fa15d4" providerId="AD" clId="Web-{58643385-7ABB-4CD4-99C7-741EDB59AC65}" dt="2020-11-04T22:39:08.147" v="157"/>
          <ac:spMkLst>
            <pc:docMk/>
            <pc:sldMk cId="3851270759" sldId="443"/>
            <ac:spMk id="10" creationId="{788A9470-778D-482B-901D-9EA35C9CAC80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39:22.226" v="163"/>
        <pc:sldMkLst>
          <pc:docMk/>
          <pc:sldMk cId="3946533494" sldId="444"/>
        </pc:sldMkLst>
        <pc:spChg chg="add mod">
          <ac:chgData name="Hock Guan TAN (NP)" userId="S::thg@np.edu.sg::e5f7d661-fe1a-47b6-b277-f25b08fa15d4" providerId="AD" clId="Web-{58643385-7ABB-4CD4-99C7-741EDB59AC65}" dt="2020-11-04T22:39:22.226" v="163"/>
          <ac:spMkLst>
            <pc:docMk/>
            <pc:sldMk cId="3946533494" sldId="444"/>
            <ac:spMk id="2" creationId="{5CE95FC9-1E49-4C6E-9EA9-378F9C65B95E}"/>
          </ac:spMkLst>
        </pc:spChg>
        <pc:spChg chg="del mod">
          <ac:chgData name="Hock Guan TAN (NP)" userId="S::thg@np.edu.sg::e5f7d661-fe1a-47b6-b277-f25b08fa15d4" providerId="AD" clId="Web-{58643385-7ABB-4CD4-99C7-741EDB59AC65}" dt="2020-11-04T22:39:20.241" v="162"/>
          <ac:spMkLst>
            <pc:docMk/>
            <pc:sldMk cId="3946533494" sldId="444"/>
            <ac:spMk id="10" creationId="{788A9470-778D-482B-901D-9EA35C9CAC8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39:44.570" v="165" actId="20577"/>
        <pc:sldMkLst>
          <pc:docMk/>
          <pc:sldMk cId="2810820371" sldId="446"/>
        </pc:sldMkLst>
        <pc:spChg chg="mod">
          <ac:chgData name="Hock Guan TAN (NP)" userId="S::thg@np.edu.sg::e5f7d661-fe1a-47b6-b277-f25b08fa15d4" providerId="AD" clId="Web-{58643385-7ABB-4CD4-99C7-741EDB59AC65}" dt="2020-11-04T22:39:44.570" v="165" actId="20577"/>
          <ac:spMkLst>
            <pc:docMk/>
            <pc:sldMk cId="2810820371" sldId="446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39:58.179" v="168" actId="20577"/>
        <pc:sldMkLst>
          <pc:docMk/>
          <pc:sldMk cId="1649471153" sldId="447"/>
        </pc:sldMkLst>
        <pc:spChg chg="mod">
          <ac:chgData name="Hock Guan TAN (NP)" userId="S::thg@np.edu.sg::e5f7d661-fe1a-47b6-b277-f25b08fa15d4" providerId="AD" clId="Web-{58643385-7ABB-4CD4-99C7-741EDB59AC65}" dt="2020-11-04T22:39:58.179" v="168" actId="20577"/>
          <ac:spMkLst>
            <pc:docMk/>
            <pc:sldMk cId="1649471153" sldId="447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40:17.554" v="171" actId="20577"/>
        <pc:sldMkLst>
          <pc:docMk/>
          <pc:sldMk cId="3403989937" sldId="448"/>
        </pc:sldMkLst>
        <pc:spChg chg="mod">
          <ac:chgData name="Hock Guan TAN (NP)" userId="S::thg@np.edu.sg::e5f7d661-fe1a-47b6-b277-f25b08fa15d4" providerId="AD" clId="Web-{58643385-7ABB-4CD4-99C7-741EDB59AC65}" dt="2020-11-04T22:40:17.554" v="171" actId="20577"/>
          <ac:spMkLst>
            <pc:docMk/>
            <pc:sldMk cId="3403989937" sldId="448"/>
            <ac:spMk id="2" creationId="{00000000-0000-0000-0000-000000000000}"/>
          </ac:spMkLst>
        </pc:spChg>
      </pc:sldChg>
      <pc:sldChg chg="addSp delSp modSp">
        <pc:chgData name="Hock Guan TAN (NP)" userId="S::thg@np.edu.sg::e5f7d661-fe1a-47b6-b277-f25b08fa15d4" providerId="AD" clId="Web-{58643385-7ABB-4CD4-99C7-741EDB59AC65}" dt="2020-11-04T22:40:35.945" v="174" actId="14100"/>
        <pc:sldMkLst>
          <pc:docMk/>
          <pc:sldMk cId="857137262" sldId="449"/>
        </pc:sldMkLst>
        <pc:spChg chg="del">
          <ac:chgData name="Hock Guan TAN (NP)" userId="S::thg@np.edu.sg::e5f7d661-fe1a-47b6-b277-f25b08fa15d4" providerId="AD" clId="Web-{58643385-7ABB-4CD4-99C7-741EDB59AC65}" dt="2020-11-04T22:40:25.898" v="172"/>
          <ac:spMkLst>
            <pc:docMk/>
            <pc:sldMk cId="857137262" sldId="449"/>
            <ac:spMk id="2" creationId="{00000000-0000-0000-0000-000000000000}"/>
          </ac:spMkLst>
        </pc:spChg>
        <pc:spChg chg="add del mod">
          <ac:chgData name="Hock Guan TAN (NP)" userId="S::thg@np.edu.sg::e5f7d661-fe1a-47b6-b277-f25b08fa15d4" providerId="AD" clId="Web-{58643385-7ABB-4CD4-99C7-741EDB59AC65}" dt="2020-11-04T22:40:30.258" v="173"/>
          <ac:spMkLst>
            <pc:docMk/>
            <pc:sldMk cId="857137262" sldId="449"/>
            <ac:spMk id="4" creationId="{F0805C79-4FBF-496E-B5C4-0DF226B414D0}"/>
          </ac:spMkLst>
        </pc:spChg>
        <pc:picChg chg="mod">
          <ac:chgData name="Hock Guan TAN (NP)" userId="S::thg@np.edu.sg::e5f7d661-fe1a-47b6-b277-f25b08fa15d4" providerId="AD" clId="Web-{58643385-7ABB-4CD4-99C7-741EDB59AC65}" dt="2020-11-04T22:40:35.945" v="174" actId="14100"/>
          <ac:picMkLst>
            <pc:docMk/>
            <pc:sldMk cId="857137262" sldId="449"/>
            <ac:picMk id="6" creationId="{D68C41CB-31B0-46B9-9402-53FD339A8906}"/>
          </ac:picMkLst>
        </pc:picChg>
      </pc:sldChg>
      <pc:sldChg chg="modSp">
        <pc:chgData name="Hock Guan TAN (NP)" userId="S::thg@np.edu.sg::e5f7d661-fe1a-47b6-b277-f25b08fa15d4" providerId="AD" clId="Web-{58643385-7ABB-4CD4-99C7-741EDB59AC65}" dt="2020-11-04T22:40:50.024" v="177"/>
        <pc:sldMkLst>
          <pc:docMk/>
          <pc:sldMk cId="2765970790" sldId="451"/>
        </pc:sldMkLst>
        <pc:spChg chg="mod">
          <ac:chgData name="Hock Guan TAN (NP)" userId="S::thg@np.edu.sg::e5f7d661-fe1a-47b6-b277-f25b08fa15d4" providerId="AD" clId="Web-{58643385-7ABB-4CD4-99C7-741EDB59AC65}" dt="2020-11-04T22:40:50.024" v="177"/>
          <ac:spMkLst>
            <pc:docMk/>
            <pc:sldMk cId="2765970790" sldId="451"/>
            <ac:spMk id="6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41:03.352" v="179"/>
        <pc:sldMkLst>
          <pc:docMk/>
          <pc:sldMk cId="1212695154" sldId="452"/>
        </pc:sldMkLst>
        <pc:spChg chg="mod">
          <ac:chgData name="Hock Guan TAN (NP)" userId="S::thg@np.edu.sg::e5f7d661-fe1a-47b6-b277-f25b08fa15d4" providerId="AD" clId="Web-{58643385-7ABB-4CD4-99C7-741EDB59AC65}" dt="2020-11-04T22:41:03.352" v="179"/>
          <ac:spMkLst>
            <pc:docMk/>
            <pc:sldMk cId="1212695154" sldId="452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41:33.368" v="183" actId="20577"/>
        <pc:sldMkLst>
          <pc:docMk/>
          <pc:sldMk cId="316741603" sldId="453"/>
        </pc:sldMkLst>
        <pc:spChg chg="mod">
          <ac:chgData name="Hock Guan TAN (NP)" userId="S::thg@np.edu.sg::e5f7d661-fe1a-47b6-b277-f25b08fa15d4" providerId="AD" clId="Web-{58643385-7ABB-4CD4-99C7-741EDB59AC65}" dt="2020-11-04T22:41:33.368" v="183" actId="20577"/>
          <ac:spMkLst>
            <pc:docMk/>
            <pc:sldMk cId="316741603" sldId="453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42:03.024" v="190" actId="20577"/>
        <pc:sldMkLst>
          <pc:docMk/>
          <pc:sldMk cId="1256531509" sldId="454"/>
        </pc:sldMkLst>
        <pc:spChg chg="mod">
          <ac:chgData name="Hock Guan TAN (NP)" userId="S::thg@np.edu.sg::e5f7d661-fe1a-47b6-b277-f25b08fa15d4" providerId="AD" clId="Web-{58643385-7ABB-4CD4-99C7-741EDB59AC65}" dt="2020-11-04T22:42:03.024" v="190" actId="20577"/>
          <ac:spMkLst>
            <pc:docMk/>
            <pc:sldMk cId="1256531509" sldId="454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42:24.821" v="197"/>
        <pc:sldMkLst>
          <pc:docMk/>
          <pc:sldMk cId="63149855" sldId="457"/>
        </pc:sldMkLst>
        <pc:spChg chg="mod">
          <ac:chgData name="Hock Guan TAN (NP)" userId="S::thg@np.edu.sg::e5f7d661-fe1a-47b6-b277-f25b08fa15d4" providerId="AD" clId="Web-{58643385-7ABB-4CD4-99C7-741EDB59AC65}" dt="2020-11-04T22:42:24.821" v="197"/>
          <ac:spMkLst>
            <pc:docMk/>
            <pc:sldMk cId="63149855" sldId="457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42:40.712" v="201"/>
        <pc:sldMkLst>
          <pc:docMk/>
          <pc:sldMk cId="3799075104" sldId="458"/>
        </pc:sldMkLst>
        <pc:spChg chg="mod">
          <ac:chgData name="Hock Guan TAN (NP)" userId="S::thg@np.edu.sg::e5f7d661-fe1a-47b6-b277-f25b08fa15d4" providerId="AD" clId="Web-{58643385-7ABB-4CD4-99C7-741EDB59AC65}" dt="2020-11-04T22:42:40.712" v="201"/>
          <ac:spMkLst>
            <pc:docMk/>
            <pc:sldMk cId="3799075104" sldId="458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43:08.588" v="206" actId="1076"/>
        <pc:sldMkLst>
          <pc:docMk/>
          <pc:sldMk cId="2341640400" sldId="459"/>
        </pc:sldMkLst>
        <pc:spChg chg="mod">
          <ac:chgData name="Hock Guan TAN (NP)" userId="S::thg@np.edu.sg::e5f7d661-fe1a-47b6-b277-f25b08fa15d4" providerId="AD" clId="Web-{58643385-7ABB-4CD4-99C7-741EDB59AC65}" dt="2020-11-04T22:43:08.588" v="206" actId="1076"/>
          <ac:spMkLst>
            <pc:docMk/>
            <pc:sldMk cId="2341640400" sldId="459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43:19.885" v="212" actId="20577"/>
        <pc:sldMkLst>
          <pc:docMk/>
          <pc:sldMk cId="3362989695" sldId="460"/>
        </pc:sldMkLst>
        <pc:spChg chg="mod">
          <ac:chgData name="Hock Guan TAN (NP)" userId="S::thg@np.edu.sg::e5f7d661-fe1a-47b6-b277-f25b08fa15d4" providerId="AD" clId="Web-{58643385-7ABB-4CD4-99C7-741EDB59AC65}" dt="2020-11-04T22:43:19.885" v="212" actId="20577"/>
          <ac:spMkLst>
            <pc:docMk/>
            <pc:sldMk cId="3362989695" sldId="460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43:38.791" v="218" actId="14100"/>
        <pc:sldMkLst>
          <pc:docMk/>
          <pc:sldMk cId="1083116589" sldId="461"/>
        </pc:sldMkLst>
        <pc:spChg chg="mod">
          <ac:chgData name="Hock Guan TAN (NP)" userId="S::thg@np.edu.sg::e5f7d661-fe1a-47b6-b277-f25b08fa15d4" providerId="AD" clId="Web-{58643385-7ABB-4CD4-99C7-741EDB59AC65}" dt="2020-11-04T22:43:38.791" v="218" actId="14100"/>
          <ac:spMkLst>
            <pc:docMk/>
            <pc:sldMk cId="1083116589" sldId="461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29:36.062" v="3" actId="20577"/>
        <pc:sldMkLst>
          <pc:docMk/>
          <pc:sldMk cId="2462852103" sldId="464"/>
        </pc:sldMkLst>
        <pc:spChg chg="mod">
          <ac:chgData name="Hock Guan TAN (NP)" userId="S::thg@np.edu.sg::e5f7d661-fe1a-47b6-b277-f25b08fa15d4" providerId="AD" clId="Web-{58643385-7ABB-4CD4-99C7-741EDB59AC65}" dt="2020-11-04T22:29:36.062" v="3" actId="20577"/>
          <ac:spMkLst>
            <pc:docMk/>
            <pc:sldMk cId="2462852103" sldId="464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39:34.101" v="164"/>
        <pc:sldMkLst>
          <pc:docMk/>
          <pc:sldMk cId="3868165636" sldId="465"/>
        </pc:sldMkLst>
        <pc:spChg chg="mod">
          <ac:chgData name="Hock Guan TAN (NP)" userId="S::thg@np.edu.sg::e5f7d661-fe1a-47b6-b277-f25b08fa15d4" providerId="AD" clId="Web-{58643385-7ABB-4CD4-99C7-741EDB59AC65}" dt="2020-11-04T22:39:34.101" v="164"/>
          <ac:spMkLst>
            <pc:docMk/>
            <pc:sldMk cId="3868165636" sldId="465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34:01.471" v="68"/>
        <pc:sldMkLst>
          <pc:docMk/>
          <pc:sldMk cId="1731145161" sldId="466"/>
        </pc:sldMkLst>
        <pc:spChg chg="mod">
          <ac:chgData name="Hock Guan TAN (NP)" userId="S::thg@np.edu.sg::e5f7d661-fe1a-47b6-b277-f25b08fa15d4" providerId="AD" clId="Web-{58643385-7ABB-4CD4-99C7-741EDB59AC65}" dt="2020-11-04T22:34:01.471" v="68"/>
          <ac:spMkLst>
            <pc:docMk/>
            <pc:sldMk cId="1731145161" sldId="466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58643385-7ABB-4CD4-99C7-741EDB59AC65}" dt="2020-11-04T22:44:24.401" v="238"/>
        <pc:sldMkLst>
          <pc:docMk/>
          <pc:sldMk cId="681357238" sldId="468"/>
        </pc:sldMkLst>
        <pc:graphicFrameChg chg="mod modGraphic">
          <ac:chgData name="Hock Guan TAN (NP)" userId="S::thg@np.edu.sg::e5f7d661-fe1a-47b6-b277-f25b08fa15d4" providerId="AD" clId="Web-{58643385-7ABB-4CD4-99C7-741EDB59AC65}" dt="2020-11-04T22:44:24.401" v="238"/>
          <ac:graphicFrameMkLst>
            <pc:docMk/>
            <pc:sldMk cId="681357238" sldId="468"/>
            <ac:graphicFrameMk id="2" creationId="{00000000-0000-0000-0000-000000000000}"/>
          </ac:graphicFrameMkLst>
        </pc:graphicFrameChg>
      </pc:sldChg>
      <pc:sldChg chg="modSp">
        <pc:chgData name="Hock Guan TAN (NP)" userId="S::thg@np.edu.sg::e5f7d661-fe1a-47b6-b277-f25b08fa15d4" providerId="AD" clId="Web-{58643385-7ABB-4CD4-99C7-741EDB59AC65}" dt="2020-11-04T22:44:04.541" v="223" actId="20577"/>
        <pc:sldMkLst>
          <pc:docMk/>
          <pc:sldMk cId="4022933039" sldId="469"/>
        </pc:sldMkLst>
        <pc:spChg chg="mod">
          <ac:chgData name="Hock Guan TAN (NP)" userId="S::thg@np.edu.sg::e5f7d661-fe1a-47b6-b277-f25b08fa15d4" providerId="AD" clId="Web-{58643385-7ABB-4CD4-99C7-741EDB59AC65}" dt="2020-11-04T22:44:04.541" v="223" actId="20577"/>
          <ac:spMkLst>
            <pc:docMk/>
            <pc:sldMk cId="4022933039" sldId="469"/>
            <ac:spMk id="2" creationId="{00000000-0000-0000-0000-000000000000}"/>
          </ac:spMkLst>
        </pc:spChg>
      </pc:sldChg>
    </pc:docChg>
  </pc:docChgLst>
  <pc:docChgLst>
    <pc:chgData name="Divyan KONIDALA (NP)" userId="S::kdm2@np.edu.sg::e2ebfe62-6476-4e76-a844-708e2daa31c3" providerId="AD" clId="Web-{E70CA657-A44E-4238-B353-0BEB05B6C58B}"/>
    <pc:docChg chg="modSld">
      <pc:chgData name="Divyan KONIDALA (NP)" userId="S::kdm2@np.edu.sg::e2ebfe62-6476-4e76-a844-708e2daa31c3" providerId="AD" clId="Web-{E70CA657-A44E-4238-B353-0BEB05B6C58B}" dt="2020-11-05T00:36:59.448" v="17" actId="1076"/>
      <pc:docMkLst>
        <pc:docMk/>
      </pc:docMkLst>
      <pc:sldChg chg="addSp delSp modSp">
        <pc:chgData name="Divyan KONIDALA (NP)" userId="S::kdm2@np.edu.sg::e2ebfe62-6476-4e76-a844-708e2daa31c3" providerId="AD" clId="Web-{E70CA657-A44E-4238-B353-0BEB05B6C58B}" dt="2020-11-05T00:36:59.448" v="17" actId="1076"/>
        <pc:sldMkLst>
          <pc:docMk/>
          <pc:sldMk cId="3181783879" sldId="405"/>
        </pc:sldMkLst>
        <pc:spChg chg="mod">
          <ac:chgData name="Divyan KONIDALA (NP)" userId="S::kdm2@np.edu.sg::e2ebfe62-6476-4e76-a844-708e2daa31c3" providerId="AD" clId="Web-{E70CA657-A44E-4238-B353-0BEB05B6C58B}" dt="2020-11-05T00:36:51.292" v="15" actId="20577"/>
          <ac:spMkLst>
            <pc:docMk/>
            <pc:sldMk cId="3181783879" sldId="405"/>
            <ac:spMk id="3" creationId="{00000000-0000-0000-0000-000000000000}"/>
          </ac:spMkLst>
        </pc:spChg>
        <pc:picChg chg="del">
          <ac:chgData name="Divyan KONIDALA (NP)" userId="S::kdm2@np.edu.sg::e2ebfe62-6476-4e76-a844-708e2daa31c3" providerId="AD" clId="Web-{E70CA657-A44E-4238-B353-0BEB05B6C58B}" dt="2020-11-05T00:36:26.698" v="0"/>
          <ac:picMkLst>
            <pc:docMk/>
            <pc:sldMk cId="3181783879" sldId="405"/>
            <ac:picMk id="4" creationId="{BEE93496-39EA-44A6-9315-E51B0E52685E}"/>
          </ac:picMkLst>
        </pc:picChg>
        <pc:picChg chg="add mod">
          <ac:chgData name="Divyan KONIDALA (NP)" userId="S::kdm2@np.edu.sg::e2ebfe62-6476-4e76-a844-708e2daa31c3" providerId="AD" clId="Web-{E70CA657-A44E-4238-B353-0BEB05B6C58B}" dt="2020-11-05T00:36:59.448" v="17" actId="1076"/>
          <ac:picMkLst>
            <pc:docMk/>
            <pc:sldMk cId="3181783879" sldId="405"/>
            <ac:picMk id="8" creationId="{3E169789-FAA1-4ADA-9F79-6B47A8817099}"/>
          </ac:picMkLst>
        </pc:picChg>
      </pc:sldChg>
    </pc:docChg>
  </pc:docChgLst>
  <pc:docChgLst>
    <pc:chgData name="Hock Guan TAN (NP)" userId="S::thg@np.edu.sg::e5f7d661-fe1a-47b6-b277-f25b08fa15d4" providerId="AD" clId="Web-{8F1A802D-F379-4691-BA4D-FBAE6EBECDD4}"/>
    <pc:docChg chg="modSld">
      <pc:chgData name="Hock Guan TAN (NP)" userId="S::thg@np.edu.sg::e5f7d661-fe1a-47b6-b277-f25b08fa15d4" providerId="AD" clId="Web-{8F1A802D-F379-4691-BA4D-FBAE6EBECDD4}" dt="2020-11-04T18:34:22.523" v="135"/>
      <pc:docMkLst>
        <pc:docMk/>
      </pc:docMkLst>
      <pc:sldChg chg="modSp">
        <pc:chgData name="Hock Guan TAN (NP)" userId="S::thg@np.edu.sg::e5f7d661-fe1a-47b6-b277-f25b08fa15d4" providerId="AD" clId="Web-{8F1A802D-F379-4691-BA4D-FBAE6EBECDD4}" dt="2020-11-04T18:34:22.523" v="135"/>
        <pc:sldMkLst>
          <pc:docMk/>
          <pc:sldMk cId="1986588028" sldId="467"/>
        </pc:sldMkLst>
        <pc:graphicFrameChg chg="mod modGraphic">
          <ac:chgData name="Hock Guan TAN (NP)" userId="S::thg@np.edu.sg::e5f7d661-fe1a-47b6-b277-f25b08fa15d4" providerId="AD" clId="Web-{8F1A802D-F379-4691-BA4D-FBAE6EBECDD4}" dt="2020-11-04T18:34:22.523" v="135"/>
          <ac:graphicFrameMkLst>
            <pc:docMk/>
            <pc:sldMk cId="1986588028" sldId="467"/>
            <ac:graphicFrameMk id="3" creationId="{00000000-0000-0000-0000-000000000000}"/>
          </ac:graphicFrameMkLst>
        </pc:graphicFrameChg>
      </pc:sldChg>
    </pc:docChg>
  </pc:docChgLst>
  <pc:docChgLst>
    <pc:chgData name="Hock Guan TAN (NP)" userId="S::thg@np.edu.sg::e5f7d661-fe1a-47b6-b277-f25b08fa15d4" providerId="AD" clId="Web-{46BF8B9C-6886-4D5C-908F-1988E150E6A9}"/>
    <pc:docChg chg="modSld">
      <pc:chgData name="Hock Guan TAN (NP)" userId="S::thg@np.edu.sg::e5f7d661-fe1a-47b6-b277-f25b08fa15d4" providerId="AD" clId="Web-{46BF8B9C-6886-4D5C-908F-1988E150E6A9}" dt="2020-11-04T22:28:37.102" v="12" actId="20577"/>
      <pc:docMkLst>
        <pc:docMk/>
      </pc:docMkLst>
      <pc:sldChg chg="modSp">
        <pc:chgData name="Hock Guan TAN (NP)" userId="S::thg@np.edu.sg::e5f7d661-fe1a-47b6-b277-f25b08fa15d4" providerId="AD" clId="Web-{46BF8B9C-6886-4D5C-908F-1988E150E6A9}" dt="2020-11-04T22:27:30.180" v="0" actId="20577"/>
        <pc:sldMkLst>
          <pc:docMk/>
          <pc:sldMk cId="103073730" sldId="401"/>
        </pc:sldMkLst>
        <pc:spChg chg="mod">
          <ac:chgData name="Hock Guan TAN (NP)" userId="S::thg@np.edu.sg::e5f7d661-fe1a-47b6-b277-f25b08fa15d4" providerId="AD" clId="Web-{46BF8B9C-6886-4D5C-908F-1988E150E6A9}" dt="2020-11-04T22:27:30.180" v="0" actId="20577"/>
          <ac:spMkLst>
            <pc:docMk/>
            <pc:sldMk cId="103073730" sldId="401"/>
            <ac:spMk id="2" creationId="{00000000-0000-0000-0000-000000000000}"/>
          </ac:spMkLst>
        </pc:spChg>
      </pc:sldChg>
      <pc:sldChg chg="modSp">
        <pc:chgData name="Hock Guan TAN (NP)" userId="S::thg@np.edu.sg::e5f7d661-fe1a-47b6-b277-f25b08fa15d4" providerId="AD" clId="Web-{46BF8B9C-6886-4D5C-908F-1988E150E6A9}" dt="2020-11-04T22:28:06.352" v="3" actId="20577"/>
        <pc:sldMkLst>
          <pc:docMk/>
          <pc:sldMk cId="666851041" sldId="412"/>
        </pc:sldMkLst>
        <pc:spChg chg="mod">
          <ac:chgData name="Hock Guan TAN (NP)" userId="S::thg@np.edu.sg::e5f7d661-fe1a-47b6-b277-f25b08fa15d4" providerId="AD" clId="Web-{46BF8B9C-6886-4D5C-908F-1988E150E6A9}" dt="2020-11-04T22:28:06.352" v="3" actId="20577"/>
          <ac:spMkLst>
            <pc:docMk/>
            <pc:sldMk cId="666851041" sldId="412"/>
            <ac:spMk id="5" creationId="{C2BF9547-FFCE-4D96-BC81-FF9869742275}"/>
          </ac:spMkLst>
        </pc:spChg>
      </pc:sldChg>
      <pc:sldChg chg="modSp">
        <pc:chgData name="Hock Guan TAN (NP)" userId="S::thg@np.edu.sg::e5f7d661-fe1a-47b6-b277-f25b08fa15d4" providerId="AD" clId="Web-{46BF8B9C-6886-4D5C-908F-1988E150E6A9}" dt="2020-11-04T22:28:25.149" v="10" actId="20577"/>
        <pc:sldMkLst>
          <pc:docMk/>
          <pc:sldMk cId="3796585369" sldId="413"/>
        </pc:sldMkLst>
        <pc:spChg chg="mod">
          <ac:chgData name="Hock Guan TAN (NP)" userId="S::thg@np.edu.sg::e5f7d661-fe1a-47b6-b277-f25b08fa15d4" providerId="AD" clId="Web-{46BF8B9C-6886-4D5C-908F-1988E150E6A9}" dt="2020-11-04T22:28:25.149" v="10" actId="20577"/>
          <ac:spMkLst>
            <pc:docMk/>
            <pc:sldMk cId="3796585369" sldId="413"/>
            <ac:spMk id="6" creationId="{00000000-0000-0000-0000-000000000000}"/>
          </ac:spMkLst>
        </pc:spChg>
      </pc:sldChg>
    </pc:docChg>
  </pc:docChgLst>
  <pc:docChgLst>
    <pc:chgData name="Hock Guan TAN (NP)" userId="S::thg@np.edu.sg::e5f7d661-fe1a-47b6-b277-f25b08fa15d4" providerId="AD" clId="Web-{2DB712DA-CC57-49DF-9A43-B62F5C310AC8}"/>
    <pc:docChg chg="mod modSld modMainMaster">
      <pc:chgData name="Hock Guan TAN (NP)" userId="S::thg@np.edu.sg::e5f7d661-fe1a-47b6-b277-f25b08fa15d4" providerId="AD" clId="Web-{2DB712DA-CC57-49DF-9A43-B62F5C310AC8}" dt="2020-11-04T22:51:12.224" v="35"/>
      <pc:docMkLst>
        <pc:docMk/>
      </pc:docMkLst>
      <pc:sldChg chg="addSp delSp modSp">
        <pc:chgData name="Hock Guan TAN (NP)" userId="S::thg@np.edu.sg::e5f7d661-fe1a-47b6-b277-f25b08fa15d4" providerId="AD" clId="Web-{2DB712DA-CC57-49DF-9A43-B62F5C310AC8}" dt="2020-11-04T22:50:59.943" v="32"/>
        <pc:sldMkLst>
          <pc:docMk/>
          <pc:sldMk cId="0" sldId="261"/>
        </pc:sldMkLst>
        <pc:spChg chg="del mod">
          <ac:chgData name="Hock Guan TAN (NP)" userId="S::thg@np.edu.sg::e5f7d661-fe1a-47b6-b277-f25b08fa15d4" providerId="AD" clId="Web-{2DB712DA-CC57-49DF-9A43-B62F5C310AC8}" dt="2020-11-04T22:50:33.599" v="5"/>
          <ac:spMkLst>
            <pc:docMk/>
            <pc:sldMk cId="0" sldId="261"/>
            <ac:spMk id="7" creationId="{00000000-0000-0000-0000-000000000000}"/>
          </ac:spMkLst>
        </pc:spChg>
        <pc:spChg chg="add del mod">
          <ac:chgData name="Hock Guan TAN (NP)" userId="S::thg@np.edu.sg::e5f7d661-fe1a-47b6-b277-f25b08fa15d4" providerId="AD" clId="Web-{2DB712DA-CC57-49DF-9A43-B62F5C310AC8}" dt="2020-11-04T22:50:22.287" v="3"/>
          <ac:spMkLst>
            <pc:docMk/>
            <pc:sldMk cId="0" sldId="261"/>
            <ac:spMk id="9" creationId="{EB62D635-8981-4E38-9F64-4F5ED1C19E14}"/>
          </ac:spMkLst>
        </pc:spChg>
        <pc:spChg chg="add mod">
          <ac:chgData name="Hock Guan TAN (NP)" userId="S::thg@np.edu.sg::e5f7d661-fe1a-47b6-b277-f25b08fa15d4" providerId="AD" clId="Web-{2DB712DA-CC57-49DF-9A43-B62F5C310AC8}" dt="2020-11-04T22:50:06.537" v="1"/>
          <ac:spMkLst>
            <pc:docMk/>
            <pc:sldMk cId="0" sldId="261"/>
            <ac:spMk id="10" creationId="{DC3F0150-2618-4EAE-A196-1B758061B6D2}"/>
          </ac:spMkLst>
        </pc:spChg>
        <pc:spChg chg="add mod">
          <ac:chgData name="Hock Guan TAN (NP)" userId="S::thg@np.edu.sg::e5f7d661-fe1a-47b6-b277-f25b08fa15d4" providerId="AD" clId="Web-{2DB712DA-CC57-49DF-9A43-B62F5C310AC8}" dt="2020-11-04T22:50:59.943" v="32"/>
          <ac:spMkLst>
            <pc:docMk/>
            <pc:sldMk cId="0" sldId="261"/>
            <ac:spMk id="11" creationId="{5DFDF8DB-CF0B-460C-8B3F-171E13D4D7FC}"/>
          </ac:spMkLst>
        </pc:spChg>
      </pc:sldChg>
      <pc:sldChg chg="addSp delSp modSp">
        <pc:chgData name="Hock Guan TAN (NP)" userId="S::thg@np.edu.sg::e5f7d661-fe1a-47b6-b277-f25b08fa15d4" providerId="AD" clId="Web-{2DB712DA-CC57-49DF-9A43-B62F5C310AC8}" dt="2020-11-04T22:51:12.224" v="35"/>
        <pc:sldMkLst>
          <pc:docMk/>
          <pc:sldMk cId="0" sldId="399"/>
        </pc:sldMkLst>
        <pc:spChg chg="add del mod">
          <ac:chgData name="Hock Guan TAN (NP)" userId="S::thg@np.edu.sg::e5f7d661-fe1a-47b6-b277-f25b08fa15d4" providerId="AD" clId="Web-{2DB712DA-CC57-49DF-9A43-B62F5C310AC8}" dt="2020-11-04T22:51:12.224" v="35"/>
          <ac:spMkLst>
            <pc:docMk/>
            <pc:sldMk cId="0" sldId="399"/>
            <ac:spMk id="8" creationId="{7625F75F-4247-4BD5-A8C9-DFEF1212C18E}"/>
          </ac:spMkLst>
        </pc:spChg>
        <pc:spChg chg="add del mod">
          <ac:chgData name="Hock Guan TAN (NP)" userId="S::thg@np.edu.sg::e5f7d661-fe1a-47b6-b277-f25b08fa15d4" providerId="AD" clId="Web-{2DB712DA-CC57-49DF-9A43-B62F5C310AC8}" dt="2020-11-04T22:51:12.224" v="35"/>
          <ac:spMkLst>
            <pc:docMk/>
            <pc:sldMk cId="0" sldId="399"/>
            <ac:spMk id="9" creationId="{23064841-CBA3-4C91-BF57-EE7D45B7AB6C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460113527" sldId="400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460113527" sldId="400"/>
            <ac:spMk id="4" creationId="{256191A2-ACD9-4009-A4DD-52C4C746D308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03073730" sldId="401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03073730" sldId="401"/>
            <ac:spMk id="3" creationId="{BF3284D8-D10A-40BC-81A5-A8990D24B046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209319522" sldId="402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209319522" sldId="402"/>
            <ac:spMk id="3" creationId="{1462B3E1-A864-4D9C-A7A7-4BDDE86FC643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881321739" sldId="403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881321739" sldId="403"/>
            <ac:spMk id="3" creationId="{EC733BCF-9022-483E-A7AA-15895C07A3E7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4182975936" sldId="404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4182975936" sldId="404"/>
            <ac:spMk id="4" creationId="{B136C86D-AD42-4A17-A001-09BEDB19CD7A}"/>
          </ac:spMkLst>
        </pc:spChg>
      </pc:sldChg>
      <pc:sldChg chg="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181783879" sldId="405"/>
        </pc:sldMkLst>
        <pc:spChg chg="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181783879" sldId="405"/>
            <ac:spMk id="6" creationId="{00000000-0000-0000-0000-000000000000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360224955" sldId="406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360224955" sldId="406"/>
            <ac:spMk id="4" creationId="{86DF1D13-E0E7-4F5C-B740-06335A3B03CC}"/>
          </ac:spMkLst>
        </pc:spChg>
      </pc:sldChg>
      <pc:sldChg chg="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596938158" sldId="407"/>
        </pc:sldMkLst>
        <pc:spChg chg="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596938158" sldId="407"/>
            <ac:spMk id="2" creationId="{E4921FFD-9317-4219-ACD3-15FA5EE46A78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694662650" sldId="408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694662650" sldId="408"/>
            <ac:spMk id="2" creationId="{FA51C536-F7C2-49FC-8D59-E3BE0BBBE32B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316140386" sldId="409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316140386" sldId="409"/>
            <ac:spMk id="2" creationId="{FADA11F0-EB0D-4572-8383-42C938106739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666851041" sldId="412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666851041" sldId="412"/>
            <ac:spMk id="2" creationId="{893E1980-7BC3-4E51-97A6-E2BB5C7A4631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796585369" sldId="413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796585369" sldId="413"/>
            <ac:spMk id="2" creationId="{A57BAF9D-C655-491A-9181-B996B845B9F6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535546653" sldId="414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535546653" sldId="414"/>
            <ac:spMk id="3" creationId="{DC40624C-EFE7-46FF-B008-5C7C81297BFF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928533389" sldId="415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928533389" sldId="415"/>
            <ac:spMk id="3" creationId="{6C7B3E49-C98B-47CC-A09E-E95CA33AF12E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336175519" sldId="416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336175519" sldId="416"/>
            <ac:spMk id="3" creationId="{181FCEDC-B67A-44E1-90EE-E385A539C741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555893585" sldId="417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555893585" sldId="417"/>
            <ac:spMk id="2" creationId="{5A9CC602-558D-4247-98A0-D5528F71BD54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619010438" sldId="418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619010438" sldId="418"/>
            <ac:spMk id="2" creationId="{8342BEF9-A38A-4A5E-AE24-82799773E67A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995960306" sldId="419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995960306" sldId="419"/>
            <ac:spMk id="2" creationId="{54B39C9E-08DC-46AA-84F2-C87E6A2C3B63}"/>
          </ac:spMkLst>
        </pc:spChg>
      </pc:sldChg>
      <pc:sldChg chg="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629223169" sldId="420"/>
        </pc:sldMkLst>
        <pc:spChg chg="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629223169" sldId="420"/>
            <ac:spMk id="3" creationId="{5D5D3CAE-8FB6-4B8D-8ED9-1244C74DF4B2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530601026" sldId="421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530601026" sldId="421"/>
            <ac:spMk id="4" creationId="{FA7CCE50-4E6F-4AF0-8E68-181D9F16195D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611705401" sldId="422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611705401" sldId="422"/>
            <ac:spMk id="3" creationId="{4CCC8BB2-73A0-4B9A-9D0D-43611F0DFD47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26064517" sldId="423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26064517" sldId="423"/>
            <ac:spMk id="3" creationId="{A3590E82-964F-48AA-A8E0-54BE537E229C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70110444" sldId="424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70110444" sldId="424"/>
            <ac:spMk id="8" creationId="{A3400372-2497-4821-883C-2B73AB5125B7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67078600" sldId="425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67078600" sldId="425"/>
            <ac:spMk id="3" creationId="{0CC930C4-AB3D-4520-816B-FF856932905C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4106658574" sldId="426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4106658574" sldId="426"/>
            <ac:spMk id="3" creationId="{D8F7C3A4-6FBA-4531-85F4-11F29534D5AF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542816567" sldId="427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542816567" sldId="427"/>
            <ac:spMk id="3" creationId="{5C45CAC9-B211-435A-B311-97CBA5C4AADA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929471003" sldId="428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929471003" sldId="428"/>
            <ac:spMk id="2" creationId="{291E8EC7-47CD-418C-A4B6-2E5153BFCA14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19648614" sldId="429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19648614" sldId="429"/>
            <ac:spMk id="2" creationId="{0EF297A5-A446-4DA8-9C76-1D2140FB55F1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651320468" sldId="430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651320468" sldId="430"/>
            <ac:spMk id="2" creationId="{1C8B0BAB-5EDB-41BF-92B4-3B880D77B444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211183844" sldId="431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211183844" sldId="431"/>
            <ac:spMk id="2" creationId="{B1DCEB28-B3EF-426E-A32A-66E500E7CBCD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201757610" sldId="432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201757610" sldId="432"/>
            <ac:spMk id="3" creationId="{3F3D49DF-E720-48E7-A2AB-F6AC0A887D7C}"/>
          </ac:spMkLst>
        </pc:spChg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201757610" sldId="432"/>
            <ac:spMk id="4" creationId="{829876AF-3B65-437A-A987-1C17E61C193E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51102845" sldId="433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51102845" sldId="433"/>
            <ac:spMk id="2" creationId="{63323928-F739-4AF3-9EE9-03235444790F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572889088" sldId="434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572889088" sldId="434"/>
            <ac:spMk id="6" creationId="{C0812333-C3B4-48AB-909E-09F4E62FA07E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536549274" sldId="435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536549274" sldId="435"/>
            <ac:spMk id="6" creationId="{AB3A2CEE-5B22-495F-B84A-F414C1E2179D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442611649" sldId="436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442611649" sldId="436"/>
            <ac:spMk id="2" creationId="{D13A0455-04AC-4003-B291-470C144EE83C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283864846" sldId="437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283864846" sldId="437"/>
            <ac:spMk id="2" creationId="{DF8A6F68-AEE6-4548-BB6B-55C172833433}"/>
          </ac:spMkLst>
        </pc:spChg>
      </pc:sldChg>
      <pc:sldChg chg="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883538459" sldId="438"/>
        </pc:sldMkLst>
        <pc:spChg chg="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883538459" sldId="438"/>
            <ac:spMk id="3" creationId="{10BD3047-FCF8-4C8B-B3C8-DB1EBD2685F3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803216539" sldId="439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803216539" sldId="439"/>
            <ac:spMk id="3" creationId="{5FD5A085-B5A2-4363-913F-FEBC28E22CEE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329131951" sldId="440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329131951" sldId="440"/>
            <ac:spMk id="4" creationId="{9549A19F-5F0B-4C76-B90E-61AD7A99BD64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4149157808" sldId="441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4149157808" sldId="441"/>
            <ac:spMk id="4" creationId="{83754486-2BF3-4769-876B-A42BE683F877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411869384" sldId="442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411869384" sldId="442"/>
            <ac:spMk id="4" creationId="{B9FF8FE9-3421-4616-825B-5635AF3280E3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851270759" sldId="443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851270759" sldId="443"/>
            <ac:spMk id="4" creationId="{3E62EA12-2142-41BC-8C96-4BD87A7989A6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946533494" sldId="444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946533494" sldId="444"/>
            <ac:spMk id="4" creationId="{D43CB096-0490-4632-807A-2CBBF0A5B784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810820371" sldId="446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810820371" sldId="446"/>
            <ac:spMk id="4" creationId="{A1058443-982F-4324-8D80-431F595B676A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649471153" sldId="447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649471153" sldId="447"/>
            <ac:spMk id="6" creationId="{A1B3651D-A090-4CF8-8945-043BA0CC85A3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403989937" sldId="448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403989937" sldId="448"/>
            <ac:spMk id="4" creationId="{18478880-0049-47B6-939C-F3F891F17B63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857137262" sldId="449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857137262" sldId="449"/>
            <ac:spMk id="2" creationId="{5C2E4573-52B5-4486-85EF-982D63F68DDB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765970790" sldId="451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765970790" sldId="451"/>
            <ac:spMk id="2" creationId="{C2BFCB69-0558-49D6-82A2-094BFF28929F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212695154" sldId="452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212695154" sldId="452"/>
            <ac:spMk id="3" creationId="{0BC02FD6-8394-46D2-8CAE-B0EF88985730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16741603" sldId="453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16741603" sldId="453"/>
            <ac:spMk id="3" creationId="{F83FBBF7-1BD9-43E7-8F58-8DC2069CD3C9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256531509" sldId="454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256531509" sldId="454"/>
            <ac:spMk id="3" creationId="{F17C3002-1A8C-415E-B85B-6FD2B45AFB70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571203902" sldId="456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571203902" sldId="456"/>
            <ac:spMk id="2" creationId="{52D437CE-483E-45C2-9ADA-FBF71E86D2B2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63149855" sldId="457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63149855" sldId="457"/>
            <ac:spMk id="3" creationId="{72200E8E-8022-4121-BF63-EE2076B69E96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799075104" sldId="458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799075104" sldId="458"/>
            <ac:spMk id="3" creationId="{FD6E5859-B536-4264-A3CE-746A8DAE745D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341640400" sldId="459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341640400" sldId="459"/>
            <ac:spMk id="3" creationId="{0B0D882D-22D8-4186-B094-FDC2ACD049D0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362989695" sldId="460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362989695" sldId="460"/>
            <ac:spMk id="3" creationId="{66AE7618-9B31-4760-94EE-E3092E1236BA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083116589" sldId="461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083116589" sldId="461"/>
            <ac:spMk id="3" creationId="{FF9C2ACB-8927-4B20-8888-4A8CBC0E5180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2462852103" sldId="464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462852103" sldId="464"/>
            <ac:spMk id="7" creationId="{22F9E57F-F7AB-4163-AD1D-BDB8452411F6}"/>
          </ac:spMkLst>
        </pc:spChg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2462852103" sldId="464"/>
            <ac:spMk id="8" creationId="{CB9B4F07-A2DB-474C-AA6D-02D8307A8F43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3868165636" sldId="465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868165636" sldId="465"/>
            <ac:spMk id="7" creationId="{9CD16E5F-DDCD-4615-8B6A-E073AEA91D10}"/>
          </ac:spMkLst>
        </pc:spChg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3868165636" sldId="465"/>
            <ac:spMk id="8" creationId="{9DB2A432-7D8C-468C-899D-D11B139DB67C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731145161" sldId="466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731145161" sldId="466"/>
            <ac:spMk id="7" creationId="{6531060B-0778-4235-9760-22ECAA0719C3}"/>
          </ac:spMkLst>
        </pc:spChg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731145161" sldId="466"/>
            <ac:spMk id="8" creationId="{14386D8E-900F-410E-8B8C-B1D939561A9C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1986588028" sldId="467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986588028" sldId="467"/>
            <ac:spMk id="8" creationId="{71869E75-0025-4B0D-ABB5-BBD36DC5334C}"/>
          </ac:spMkLst>
        </pc:spChg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1986588028" sldId="467"/>
            <ac:spMk id="9" creationId="{82EFA159-FC95-43F4-8414-917DD79BE99C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681357238" sldId="468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681357238" sldId="468"/>
            <ac:spMk id="6" creationId="{23B1919B-5139-40E6-80B4-FB875F6FC402}"/>
          </ac:spMkLst>
        </pc:spChg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681357238" sldId="468"/>
            <ac:spMk id="7" creationId="{19F51483-5ECA-4189-850A-B3A474848F85}"/>
          </ac:spMkLst>
        </pc:spChg>
      </pc:sldChg>
      <pc:sldChg chg="addSp modSp">
        <pc:chgData name="Hock Guan TAN (NP)" userId="S::thg@np.edu.sg::e5f7d661-fe1a-47b6-b277-f25b08fa15d4" providerId="AD" clId="Web-{2DB712DA-CC57-49DF-9A43-B62F5C310AC8}" dt="2020-11-04T22:51:10.756" v="33"/>
        <pc:sldMkLst>
          <pc:docMk/>
          <pc:sldMk cId="4022933039" sldId="469"/>
        </pc:sldMkLst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4022933039" sldId="469"/>
            <ac:spMk id="7" creationId="{8D9AA85B-89B8-4715-A644-194E2C352267}"/>
          </ac:spMkLst>
        </pc:spChg>
        <pc:spChg chg="add 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k cId="4022933039" sldId="469"/>
            <ac:spMk id="8" creationId="{03DB3BF3-BC64-401D-9FB0-A7CCD12FFADA}"/>
          </ac:spMkLst>
        </pc:spChg>
      </pc:sldChg>
      <pc:sldChg chg="addSp delSp modSp">
        <pc:chgData name="Hock Guan TAN (NP)" userId="S::thg@np.edu.sg::e5f7d661-fe1a-47b6-b277-f25b08fa15d4" providerId="AD" clId="Web-{2DB712DA-CC57-49DF-9A43-B62F5C310AC8}" dt="2020-11-04T22:51:12.224" v="35"/>
        <pc:sldMkLst>
          <pc:docMk/>
          <pc:sldMk cId="2552521367" sldId="470"/>
        </pc:sldMkLst>
        <pc:spChg chg="add del mod">
          <ac:chgData name="Hock Guan TAN (NP)" userId="S::thg@np.edu.sg::e5f7d661-fe1a-47b6-b277-f25b08fa15d4" providerId="AD" clId="Web-{2DB712DA-CC57-49DF-9A43-B62F5C310AC8}" dt="2020-11-04T22:51:12.224" v="35"/>
          <ac:spMkLst>
            <pc:docMk/>
            <pc:sldMk cId="2552521367" sldId="470"/>
            <ac:spMk id="4" creationId="{69045FB8-E820-456F-ABC2-2D869B29C7FF}"/>
          </ac:spMkLst>
        </pc:spChg>
        <pc:spChg chg="add del mod">
          <ac:chgData name="Hock Guan TAN (NP)" userId="S::thg@np.edu.sg::e5f7d661-fe1a-47b6-b277-f25b08fa15d4" providerId="AD" clId="Web-{2DB712DA-CC57-49DF-9A43-B62F5C310AC8}" dt="2020-11-04T22:51:12.224" v="35"/>
          <ac:spMkLst>
            <pc:docMk/>
            <pc:sldMk cId="2552521367" sldId="470"/>
            <ac:spMk id="5" creationId="{B552A3EA-ACDD-48FD-BBF7-AA3927A44A70}"/>
          </ac:spMkLst>
        </pc:spChg>
      </pc:sldChg>
      <pc:sldMasterChg chg="modSp mod modSldLayout">
        <pc:chgData name="Hock Guan TAN (NP)" userId="S::thg@np.edu.sg::e5f7d661-fe1a-47b6-b277-f25b08fa15d4" providerId="AD" clId="Web-{2DB712DA-CC57-49DF-9A43-B62F5C310AC8}" dt="2020-11-04T22:51:12.224" v="35"/>
        <pc:sldMasterMkLst>
          <pc:docMk/>
          <pc:sldMasterMk cId="3191733536" sldId="2147483684"/>
        </pc:sldMasterMkLst>
        <pc:spChg chg="mod">
          <ac:chgData name="Hock Guan TAN (NP)" userId="S::thg@np.edu.sg::e5f7d661-fe1a-47b6-b277-f25b08fa15d4" providerId="AD" clId="Web-{2DB712DA-CC57-49DF-9A43-B62F5C310AC8}" dt="2020-11-04T22:51:10.756" v="33"/>
          <ac:spMkLst>
            <pc:docMk/>
            <pc:sldMasterMk cId="3191733536" sldId="2147483684"/>
            <ac:spMk id="5" creationId="{00000000-0000-0000-0000-000000000000}"/>
          </ac:spMkLst>
        </pc:spChg>
        <pc:sldLayoutChg chg="modSp mod">
          <pc:chgData name="Hock Guan TAN (NP)" userId="S::thg@np.edu.sg::e5f7d661-fe1a-47b6-b277-f25b08fa15d4" providerId="AD" clId="Web-{2DB712DA-CC57-49DF-9A43-B62F5C310AC8}" dt="2020-11-04T22:51:12.224" v="35"/>
          <pc:sldLayoutMkLst>
            <pc:docMk/>
            <pc:sldMasterMk cId="3191733536" sldId="2147483684"/>
            <pc:sldLayoutMk cId="1453042828" sldId="2147483685"/>
          </pc:sldLayoutMkLst>
          <pc:spChg chg="mod">
            <ac:chgData name="Hock Guan TAN (NP)" userId="S::thg@np.edu.sg::e5f7d661-fe1a-47b6-b277-f25b08fa15d4" providerId="AD" clId="Web-{2DB712DA-CC57-49DF-9A43-B62F5C310AC8}" dt="2020-11-04T22:51:10.756" v="33"/>
            <ac:spMkLst>
              <pc:docMk/>
              <pc:sldMasterMk cId="3191733536" sldId="2147483684"/>
              <pc:sldLayoutMk cId="1453042828" sldId="2147483685"/>
              <ac:spMk id="5" creationId="{00000000-0000-0000-0000-000000000000}"/>
            </ac:spMkLst>
          </pc:spChg>
        </pc:sldLayoutChg>
        <pc:sldLayoutChg chg="modSp mod">
          <pc:chgData name="Hock Guan TAN (NP)" userId="S::thg@np.edu.sg::e5f7d661-fe1a-47b6-b277-f25b08fa15d4" providerId="AD" clId="Web-{2DB712DA-CC57-49DF-9A43-B62F5C310AC8}" dt="2020-11-04T22:51:12.224" v="35"/>
          <pc:sldLayoutMkLst>
            <pc:docMk/>
            <pc:sldMasterMk cId="3191733536" sldId="2147483684"/>
            <pc:sldLayoutMk cId="3735352547" sldId="2147483686"/>
          </pc:sldLayoutMkLst>
          <pc:spChg chg="mod">
            <ac:chgData name="Hock Guan TAN (NP)" userId="S::thg@np.edu.sg::e5f7d661-fe1a-47b6-b277-f25b08fa15d4" providerId="AD" clId="Web-{2DB712DA-CC57-49DF-9A43-B62F5C310AC8}" dt="2020-11-04T22:51:10.756" v="33"/>
            <ac:spMkLst>
              <pc:docMk/>
              <pc:sldMasterMk cId="3191733536" sldId="2147483684"/>
              <pc:sldLayoutMk cId="3735352547" sldId="2147483686"/>
              <ac:spMk id="5" creationId="{00000000-0000-0000-0000-000000000000}"/>
            </ac:spMkLst>
          </pc:spChg>
        </pc:sldLayoutChg>
        <pc:sldLayoutChg chg="modSp mod">
          <pc:chgData name="Hock Guan TAN (NP)" userId="S::thg@np.edu.sg::e5f7d661-fe1a-47b6-b277-f25b08fa15d4" providerId="AD" clId="Web-{2DB712DA-CC57-49DF-9A43-B62F5C310AC8}" dt="2020-11-04T22:51:12.224" v="35"/>
          <pc:sldLayoutMkLst>
            <pc:docMk/>
            <pc:sldMasterMk cId="3191733536" sldId="2147483684"/>
            <pc:sldLayoutMk cId="1828259488" sldId="2147483687"/>
          </pc:sldLayoutMkLst>
          <pc:spChg chg="mod">
            <ac:chgData name="Hock Guan TAN (NP)" userId="S::thg@np.edu.sg::e5f7d661-fe1a-47b6-b277-f25b08fa15d4" providerId="AD" clId="Web-{2DB712DA-CC57-49DF-9A43-B62F5C310AC8}" dt="2020-11-04T22:51:10.756" v="33"/>
            <ac:spMkLst>
              <pc:docMk/>
              <pc:sldMasterMk cId="3191733536" sldId="2147483684"/>
              <pc:sldLayoutMk cId="1828259488" sldId="2147483687"/>
              <ac:spMk id="5" creationId="{00000000-0000-0000-0000-000000000000}"/>
            </ac:spMkLst>
          </pc:spChg>
        </pc:sldLayoutChg>
        <pc:sldLayoutChg chg="modSp mod">
          <pc:chgData name="Hock Guan TAN (NP)" userId="S::thg@np.edu.sg::e5f7d661-fe1a-47b6-b277-f25b08fa15d4" providerId="AD" clId="Web-{2DB712DA-CC57-49DF-9A43-B62F5C310AC8}" dt="2020-11-04T22:51:12.224" v="35"/>
          <pc:sldLayoutMkLst>
            <pc:docMk/>
            <pc:sldMasterMk cId="3191733536" sldId="2147483684"/>
            <pc:sldLayoutMk cId="3089149156" sldId="2147483688"/>
          </pc:sldLayoutMkLst>
          <pc:spChg chg="mod">
            <ac:chgData name="Hock Guan TAN (NP)" userId="S::thg@np.edu.sg::e5f7d661-fe1a-47b6-b277-f25b08fa15d4" providerId="AD" clId="Web-{2DB712DA-CC57-49DF-9A43-B62F5C310AC8}" dt="2020-11-04T22:51:10.756" v="33"/>
            <ac:spMkLst>
              <pc:docMk/>
              <pc:sldMasterMk cId="3191733536" sldId="2147483684"/>
              <pc:sldLayoutMk cId="3089149156" sldId="2147483688"/>
              <ac:spMk id="6" creationId="{00000000-0000-0000-0000-000000000000}"/>
            </ac:spMkLst>
          </pc:spChg>
        </pc:sldLayoutChg>
        <pc:sldLayoutChg chg="modSp mod">
          <pc:chgData name="Hock Guan TAN (NP)" userId="S::thg@np.edu.sg::e5f7d661-fe1a-47b6-b277-f25b08fa15d4" providerId="AD" clId="Web-{2DB712DA-CC57-49DF-9A43-B62F5C310AC8}" dt="2020-11-04T22:51:12.224" v="35"/>
          <pc:sldLayoutMkLst>
            <pc:docMk/>
            <pc:sldMasterMk cId="3191733536" sldId="2147483684"/>
            <pc:sldLayoutMk cId="3375561277" sldId="2147483689"/>
          </pc:sldLayoutMkLst>
          <pc:spChg chg="mod">
            <ac:chgData name="Hock Guan TAN (NP)" userId="S::thg@np.edu.sg::e5f7d661-fe1a-47b6-b277-f25b08fa15d4" providerId="AD" clId="Web-{2DB712DA-CC57-49DF-9A43-B62F5C310AC8}" dt="2020-11-04T22:51:10.756" v="33"/>
            <ac:spMkLst>
              <pc:docMk/>
              <pc:sldMasterMk cId="3191733536" sldId="2147483684"/>
              <pc:sldLayoutMk cId="3375561277" sldId="2147483689"/>
              <ac:spMk id="8" creationId="{00000000-0000-0000-0000-000000000000}"/>
            </ac:spMkLst>
          </pc:spChg>
        </pc:sldLayoutChg>
        <pc:sldLayoutChg chg="modSp mod">
          <pc:chgData name="Hock Guan TAN (NP)" userId="S::thg@np.edu.sg::e5f7d661-fe1a-47b6-b277-f25b08fa15d4" providerId="AD" clId="Web-{2DB712DA-CC57-49DF-9A43-B62F5C310AC8}" dt="2020-11-04T22:51:12.224" v="35"/>
          <pc:sldLayoutMkLst>
            <pc:docMk/>
            <pc:sldMasterMk cId="3191733536" sldId="2147483684"/>
            <pc:sldLayoutMk cId="4141986227" sldId="2147483690"/>
          </pc:sldLayoutMkLst>
          <pc:spChg chg="mod">
            <ac:chgData name="Hock Guan TAN (NP)" userId="S::thg@np.edu.sg::e5f7d661-fe1a-47b6-b277-f25b08fa15d4" providerId="AD" clId="Web-{2DB712DA-CC57-49DF-9A43-B62F5C310AC8}" dt="2020-11-04T22:51:10.756" v="33"/>
            <ac:spMkLst>
              <pc:docMk/>
              <pc:sldMasterMk cId="3191733536" sldId="2147483684"/>
              <pc:sldLayoutMk cId="4141986227" sldId="2147483690"/>
              <ac:spMk id="4" creationId="{00000000-0000-0000-0000-000000000000}"/>
            </ac:spMkLst>
          </pc:spChg>
        </pc:sldLayoutChg>
        <pc:sldLayoutChg chg="modSp mod">
          <pc:chgData name="Hock Guan TAN (NP)" userId="S::thg@np.edu.sg::e5f7d661-fe1a-47b6-b277-f25b08fa15d4" providerId="AD" clId="Web-{2DB712DA-CC57-49DF-9A43-B62F5C310AC8}" dt="2020-11-04T22:51:12.224" v="35"/>
          <pc:sldLayoutMkLst>
            <pc:docMk/>
            <pc:sldMasterMk cId="3191733536" sldId="2147483684"/>
            <pc:sldLayoutMk cId="4127270138" sldId="2147483691"/>
          </pc:sldLayoutMkLst>
          <pc:spChg chg="mod">
            <ac:chgData name="Hock Guan TAN (NP)" userId="S::thg@np.edu.sg::e5f7d661-fe1a-47b6-b277-f25b08fa15d4" providerId="AD" clId="Web-{2DB712DA-CC57-49DF-9A43-B62F5C310AC8}" dt="2020-11-04T22:51:10.756" v="33"/>
            <ac:spMkLst>
              <pc:docMk/>
              <pc:sldMasterMk cId="3191733536" sldId="2147483684"/>
              <pc:sldLayoutMk cId="4127270138" sldId="2147483691"/>
              <ac:spMk id="3" creationId="{00000000-0000-0000-0000-000000000000}"/>
            </ac:spMkLst>
          </pc:spChg>
        </pc:sldLayoutChg>
        <pc:sldLayoutChg chg="modSp mod">
          <pc:chgData name="Hock Guan TAN (NP)" userId="S::thg@np.edu.sg::e5f7d661-fe1a-47b6-b277-f25b08fa15d4" providerId="AD" clId="Web-{2DB712DA-CC57-49DF-9A43-B62F5C310AC8}" dt="2020-11-04T22:51:12.224" v="35"/>
          <pc:sldLayoutMkLst>
            <pc:docMk/>
            <pc:sldMasterMk cId="3191733536" sldId="2147483684"/>
            <pc:sldLayoutMk cId="3959813943" sldId="2147483692"/>
          </pc:sldLayoutMkLst>
          <pc:spChg chg="mod">
            <ac:chgData name="Hock Guan TAN (NP)" userId="S::thg@np.edu.sg::e5f7d661-fe1a-47b6-b277-f25b08fa15d4" providerId="AD" clId="Web-{2DB712DA-CC57-49DF-9A43-B62F5C310AC8}" dt="2020-11-04T22:51:10.756" v="33"/>
            <ac:spMkLst>
              <pc:docMk/>
              <pc:sldMasterMk cId="3191733536" sldId="2147483684"/>
              <pc:sldLayoutMk cId="3959813943" sldId="2147483692"/>
              <ac:spMk id="6" creationId="{00000000-0000-0000-0000-000000000000}"/>
            </ac:spMkLst>
          </pc:spChg>
        </pc:sldLayoutChg>
        <pc:sldLayoutChg chg="modSp mod">
          <pc:chgData name="Hock Guan TAN (NP)" userId="S::thg@np.edu.sg::e5f7d661-fe1a-47b6-b277-f25b08fa15d4" providerId="AD" clId="Web-{2DB712DA-CC57-49DF-9A43-B62F5C310AC8}" dt="2020-11-04T22:51:12.224" v="35"/>
          <pc:sldLayoutMkLst>
            <pc:docMk/>
            <pc:sldMasterMk cId="3191733536" sldId="2147483684"/>
            <pc:sldLayoutMk cId="2159039756" sldId="2147483693"/>
          </pc:sldLayoutMkLst>
          <pc:spChg chg="mod">
            <ac:chgData name="Hock Guan TAN (NP)" userId="S::thg@np.edu.sg::e5f7d661-fe1a-47b6-b277-f25b08fa15d4" providerId="AD" clId="Web-{2DB712DA-CC57-49DF-9A43-B62F5C310AC8}" dt="2020-11-04T22:51:10.756" v="33"/>
            <ac:spMkLst>
              <pc:docMk/>
              <pc:sldMasterMk cId="3191733536" sldId="2147483684"/>
              <pc:sldLayoutMk cId="2159039756" sldId="2147483693"/>
              <ac:spMk id="6" creationId="{00000000-0000-0000-0000-000000000000}"/>
            </ac:spMkLst>
          </pc:spChg>
        </pc:sldLayoutChg>
        <pc:sldLayoutChg chg="modSp mod">
          <pc:chgData name="Hock Guan TAN (NP)" userId="S::thg@np.edu.sg::e5f7d661-fe1a-47b6-b277-f25b08fa15d4" providerId="AD" clId="Web-{2DB712DA-CC57-49DF-9A43-B62F5C310AC8}" dt="2020-11-04T22:51:12.224" v="35"/>
          <pc:sldLayoutMkLst>
            <pc:docMk/>
            <pc:sldMasterMk cId="3191733536" sldId="2147483684"/>
            <pc:sldLayoutMk cId="3606579808" sldId="2147483694"/>
          </pc:sldLayoutMkLst>
          <pc:spChg chg="mod">
            <ac:chgData name="Hock Guan TAN (NP)" userId="S::thg@np.edu.sg::e5f7d661-fe1a-47b6-b277-f25b08fa15d4" providerId="AD" clId="Web-{2DB712DA-CC57-49DF-9A43-B62F5C310AC8}" dt="2020-11-04T22:51:10.756" v="33"/>
            <ac:spMkLst>
              <pc:docMk/>
              <pc:sldMasterMk cId="3191733536" sldId="2147483684"/>
              <pc:sldLayoutMk cId="3606579808" sldId="2147483694"/>
              <ac:spMk id="5" creationId="{00000000-0000-0000-0000-000000000000}"/>
            </ac:spMkLst>
          </pc:spChg>
        </pc:sldLayoutChg>
        <pc:sldLayoutChg chg="modSp mod">
          <pc:chgData name="Hock Guan TAN (NP)" userId="S::thg@np.edu.sg::e5f7d661-fe1a-47b6-b277-f25b08fa15d4" providerId="AD" clId="Web-{2DB712DA-CC57-49DF-9A43-B62F5C310AC8}" dt="2020-11-04T22:51:12.224" v="35"/>
          <pc:sldLayoutMkLst>
            <pc:docMk/>
            <pc:sldMasterMk cId="3191733536" sldId="2147483684"/>
            <pc:sldLayoutMk cId="1763917854" sldId="2147483695"/>
          </pc:sldLayoutMkLst>
          <pc:spChg chg="mod">
            <ac:chgData name="Hock Guan TAN (NP)" userId="S::thg@np.edu.sg::e5f7d661-fe1a-47b6-b277-f25b08fa15d4" providerId="AD" clId="Web-{2DB712DA-CC57-49DF-9A43-B62F5C310AC8}" dt="2020-11-04T22:51:10.756" v="33"/>
            <ac:spMkLst>
              <pc:docMk/>
              <pc:sldMasterMk cId="3191733536" sldId="2147483684"/>
              <pc:sldLayoutMk cId="1763917854" sldId="2147483695"/>
              <ac:spMk id="5" creationId="{00000000-0000-0000-0000-000000000000}"/>
            </ac:spMkLst>
          </pc:spChg>
        </pc:sldLayoutChg>
      </pc:sldMasterChg>
    </pc:docChg>
  </pc:docChgLst>
  <pc:docChgLst>
    <pc:chgData name="Hock Guan TAN (NP)" userId="e5f7d661-fe1a-47b6-b277-f25b08fa15d4" providerId="ADAL" clId="{9EE73A0F-611B-4EF0-89B2-CA409DD2897A}"/>
    <pc:docChg chg="undo redo custSel mod addSld delSld modSld sldOrd">
      <pc:chgData name="Hock Guan TAN (NP)" userId="e5f7d661-fe1a-47b6-b277-f25b08fa15d4" providerId="ADAL" clId="{9EE73A0F-611B-4EF0-89B2-CA409DD2897A}" dt="2020-11-01T15:57:50.377" v="2650" actId="700"/>
      <pc:docMkLst>
        <pc:docMk/>
      </pc:docMkLst>
      <pc:sldChg chg="addSp delSp modSp mod ord">
        <pc:chgData name="Hock Guan TAN (NP)" userId="e5f7d661-fe1a-47b6-b277-f25b08fa15d4" providerId="ADAL" clId="{9EE73A0F-611B-4EF0-89B2-CA409DD2897A}" dt="2020-11-01T13:45:21.828" v="2437" actId="20577"/>
        <pc:sldMkLst>
          <pc:docMk/>
          <pc:sldMk cId="0" sldId="257"/>
        </pc:sldMkLst>
        <pc:spChg chg="mod">
          <ac:chgData name="Hock Guan TAN (NP)" userId="e5f7d661-fe1a-47b6-b277-f25b08fa15d4" providerId="ADAL" clId="{9EE73A0F-611B-4EF0-89B2-CA409DD2897A}" dt="2020-11-01T13:45:21.828" v="2437" actId="20577"/>
          <ac:spMkLst>
            <pc:docMk/>
            <pc:sldMk cId="0" sldId="257"/>
            <ac:spMk id="3" creationId="{00000000-0000-0000-0000-000000000000}"/>
          </ac:spMkLst>
        </pc:spChg>
        <pc:graphicFrameChg chg="add del modGraphic">
          <ac:chgData name="Hock Guan TAN (NP)" userId="e5f7d661-fe1a-47b6-b277-f25b08fa15d4" providerId="ADAL" clId="{9EE73A0F-611B-4EF0-89B2-CA409DD2897A}" dt="2020-11-01T13:45:10.648" v="2434" actId="27309"/>
          <ac:graphicFrameMkLst>
            <pc:docMk/>
            <pc:sldMk cId="0" sldId="257"/>
            <ac:graphicFrameMk id="10" creationId="{302ED2D0-788C-4CE4-9DBD-5A586B65C200}"/>
          </ac:graphicFrameMkLst>
        </pc:graphicFrameChg>
      </pc:sldChg>
      <pc:sldChg chg="modSp mod">
        <pc:chgData name="Hock Guan TAN (NP)" userId="e5f7d661-fe1a-47b6-b277-f25b08fa15d4" providerId="ADAL" clId="{9EE73A0F-611B-4EF0-89B2-CA409DD2897A}" dt="2020-11-01T14:22:28.092" v="2610"/>
        <pc:sldMkLst>
          <pc:docMk/>
          <pc:sldMk cId="0" sldId="261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261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262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262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263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263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264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264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264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267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267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270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270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270"/>
            <ac:spMk id="3" creationId="{00000000-0000-0000-0000-000000000000}"/>
          </ac:spMkLst>
        </pc:spChg>
      </pc:sldChg>
      <pc:sldChg chg="modSp mod">
        <pc:chgData name="Hock Guan TAN (NP)" userId="e5f7d661-fe1a-47b6-b277-f25b08fa15d4" providerId="ADAL" clId="{9EE73A0F-611B-4EF0-89B2-CA409DD2897A}" dt="2020-11-01T13:45:47.433" v="2440" actId="14100"/>
        <pc:sldMkLst>
          <pc:docMk/>
          <pc:sldMk cId="0" sldId="272"/>
        </pc:sldMkLst>
        <pc:spChg chg="mod">
          <ac:chgData name="Hock Guan TAN (NP)" userId="e5f7d661-fe1a-47b6-b277-f25b08fa15d4" providerId="ADAL" clId="{9EE73A0F-611B-4EF0-89B2-CA409DD2897A}" dt="2020-11-01T13:45:47.433" v="2440" actId="14100"/>
          <ac:spMkLst>
            <pc:docMk/>
            <pc:sldMk cId="0" sldId="272"/>
            <ac:spMk id="2" creationId="{00000000-0000-0000-0000-000000000000}"/>
          </ac:spMkLst>
        </pc:spChg>
      </pc:sldChg>
      <pc:sldChg chg="modSp add del mod">
        <pc:chgData name="Hock Guan TAN (NP)" userId="e5f7d661-fe1a-47b6-b277-f25b08fa15d4" providerId="ADAL" clId="{9EE73A0F-611B-4EF0-89B2-CA409DD2897A}" dt="2020-11-01T12:47:40.452" v="2298" actId="47"/>
        <pc:sldMkLst>
          <pc:docMk/>
          <pc:sldMk cId="1277111429" sldId="348"/>
        </pc:sldMkLst>
        <pc:spChg chg="mod">
          <ac:chgData name="Hock Guan TAN (NP)" userId="e5f7d661-fe1a-47b6-b277-f25b08fa15d4" providerId="ADAL" clId="{9EE73A0F-611B-4EF0-89B2-CA409DD2897A}" dt="2020-11-01T12:44:21.463" v="2236" actId="113"/>
          <ac:spMkLst>
            <pc:docMk/>
            <pc:sldMk cId="1277111429" sldId="348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2:43:50.290" v="2231" actId="27636"/>
          <ac:spMkLst>
            <pc:docMk/>
            <pc:sldMk cId="1277111429" sldId="348"/>
            <ac:spMk id="5" creationId="{00000000-0000-0000-0000-000000000000}"/>
          </ac:spMkLst>
        </pc:spChg>
      </pc:sldChg>
      <pc:sldChg chg="modSp add del mod">
        <pc:chgData name="Hock Guan TAN (NP)" userId="e5f7d661-fe1a-47b6-b277-f25b08fa15d4" providerId="ADAL" clId="{9EE73A0F-611B-4EF0-89B2-CA409DD2897A}" dt="2020-11-01T12:47:41.314" v="2300" actId="47"/>
        <pc:sldMkLst>
          <pc:docMk/>
          <pc:sldMk cId="3164122877" sldId="360"/>
        </pc:sldMkLst>
        <pc:spChg chg="mod">
          <ac:chgData name="Hock Guan TAN (NP)" userId="e5f7d661-fe1a-47b6-b277-f25b08fa15d4" providerId="ADAL" clId="{9EE73A0F-611B-4EF0-89B2-CA409DD2897A}" dt="2020-11-01T12:44:08.931" v="2235" actId="113"/>
          <ac:spMkLst>
            <pc:docMk/>
            <pc:sldMk cId="3164122877" sldId="360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2:43:50.306" v="2234" actId="27636"/>
          <ac:spMkLst>
            <pc:docMk/>
            <pc:sldMk cId="3164122877" sldId="360"/>
            <ac:spMk id="5" creationId="{00000000-0000-0000-0000-000000000000}"/>
          </ac:spMkLst>
        </pc:spChg>
      </pc:sldChg>
      <pc:sldChg chg="addSp delSp modSp add mod setBg">
        <pc:chgData name="Hock Guan TAN (NP)" userId="e5f7d661-fe1a-47b6-b277-f25b08fa15d4" providerId="ADAL" clId="{9EE73A0F-611B-4EF0-89B2-CA409DD2897A}" dt="2020-11-01T14:24:17.290" v="2635" actId="1076"/>
        <pc:sldMkLst>
          <pc:docMk/>
          <pc:sldMk cId="2917946004" sldId="365"/>
        </pc:sldMkLst>
        <pc:spChg chg="mod">
          <ac:chgData name="Hock Guan TAN (NP)" userId="e5f7d661-fe1a-47b6-b277-f25b08fa15d4" providerId="ADAL" clId="{9EE73A0F-611B-4EF0-89B2-CA409DD2897A}" dt="2020-11-01T14:24:17.290" v="2635" actId="1076"/>
          <ac:spMkLst>
            <pc:docMk/>
            <pc:sldMk cId="2917946004" sldId="365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09:23.361" v="2604" actId="5793"/>
          <ac:spMkLst>
            <pc:docMk/>
            <pc:sldMk cId="2917946004" sldId="365"/>
            <ac:spMk id="3" creationId="{00000000-0000-0000-0000-000000000000}"/>
          </ac:spMkLst>
        </pc:spChg>
        <pc:spChg chg="mod ord">
          <ac:chgData name="Hock Guan TAN (NP)" userId="e5f7d661-fe1a-47b6-b277-f25b08fa15d4" providerId="ADAL" clId="{9EE73A0F-611B-4EF0-89B2-CA409DD2897A}" dt="2020-11-01T14:22:28.092" v="2610"/>
          <ac:spMkLst>
            <pc:docMk/>
            <pc:sldMk cId="2917946004" sldId="365"/>
            <ac:spMk id="5" creationId="{00000000-0000-0000-0000-000000000000}"/>
          </ac:spMkLst>
        </pc:spChg>
        <pc:spChg chg="add del">
          <ac:chgData name="Hock Guan TAN (NP)" userId="e5f7d661-fe1a-47b6-b277-f25b08fa15d4" providerId="ADAL" clId="{9EE73A0F-611B-4EF0-89B2-CA409DD2897A}" dt="2020-11-01T14:02:33.751" v="2561" actId="26606"/>
          <ac:spMkLst>
            <pc:docMk/>
            <pc:sldMk cId="2917946004" sldId="365"/>
            <ac:spMk id="11" creationId="{5922BD39-6B5B-493A-BE62-58ECD0F7A75A}"/>
          </ac:spMkLst>
        </pc:spChg>
        <pc:spChg chg="add del">
          <ac:chgData name="Hock Guan TAN (NP)" userId="e5f7d661-fe1a-47b6-b277-f25b08fa15d4" providerId="ADAL" clId="{9EE73A0F-611B-4EF0-89B2-CA409DD2897A}" dt="2020-11-01T14:02:33.751" v="2561" actId="26606"/>
          <ac:spMkLst>
            <pc:docMk/>
            <pc:sldMk cId="2917946004" sldId="365"/>
            <ac:spMk id="15" creationId="{53FD85F6-ECDC-4124-9916-6444E142C663}"/>
          </ac:spMkLst>
        </pc:spChg>
        <pc:spChg chg="add del">
          <ac:chgData name="Hock Guan TAN (NP)" userId="e5f7d661-fe1a-47b6-b277-f25b08fa15d4" providerId="ADAL" clId="{9EE73A0F-611B-4EF0-89B2-CA409DD2897A}" dt="2020-11-01T14:02:33.751" v="2561" actId="26606"/>
          <ac:spMkLst>
            <pc:docMk/>
            <pc:sldMk cId="2917946004" sldId="365"/>
            <ac:spMk id="17" creationId="{FB5D26B4-74AD-4118-8F13-7051DA3BFA87}"/>
          </ac:spMkLst>
        </pc:spChg>
        <pc:picChg chg="del mod">
          <ac:chgData name="Hock Guan TAN (NP)" userId="e5f7d661-fe1a-47b6-b277-f25b08fa15d4" providerId="ADAL" clId="{9EE73A0F-611B-4EF0-89B2-CA409DD2897A}" dt="2020-11-01T12:59:40.600" v="2308" actId="478"/>
          <ac:picMkLst>
            <pc:docMk/>
            <pc:sldMk cId="2917946004" sldId="365"/>
            <ac:picMk id="4" creationId="{3858697B-21A8-4E50-B541-331709FEE61F}"/>
          </ac:picMkLst>
        </pc:picChg>
        <pc:picChg chg="add mod">
          <ac:chgData name="Hock Guan TAN (NP)" userId="e5f7d661-fe1a-47b6-b277-f25b08fa15d4" providerId="ADAL" clId="{9EE73A0F-611B-4EF0-89B2-CA409DD2897A}" dt="2020-11-01T14:02:33.751" v="2561" actId="26606"/>
          <ac:picMkLst>
            <pc:docMk/>
            <pc:sldMk cId="2917946004" sldId="365"/>
            <ac:picMk id="6" creationId="{4AF9AF09-436E-4805-AB3C-06C1F21C38AF}"/>
          </ac:picMkLst>
        </pc:picChg>
        <pc:picChg chg="add del">
          <ac:chgData name="Hock Guan TAN (NP)" userId="e5f7d661-fe1a-47b6-b277-f25b08fa15d4" providerId="ADAL" clId="{9EE73A0F-611B-4EF0-89B2-CA409DD2897A}" dt="2020-11-01T14:02:33.751" v="2561" actId="26606"/>
          <ac:picMkLst>
            <pc:docMk/>
            <pc:sldMk cId="2917946004" sldId="365"/>
            <ac:picMk id="13" creationId="{4741521E-DC76-41B9-8A47-448CD4F9FA46}"/>
          </ac:picMkLst>
        </pc:picChg>
      </pc:sldChg>
      <pc:sldChg chg="addSp delSp modSp add mod ord setBg delDesignElem">
        <pc:chgData name="Hock Guan TAN (NP)" userId="e5f7d661-fe1a-47b6-b277-f25b08fa15d4" providerId="ADAL" clId="{9EE73A0F-611B-4EF0-89B2-CA409DD2897A}" dt="2020-11-01T14:23:06.424" v="2624" actId="20577"/>
        <pc:sldMkLst>
          <pc:docMk/>
          <pc:sldMk cId="3641377699" sldId="366"/>
        </pc:sldMkLst>
        <pc:spChg chg="mod">
          <ac:chgData name="Hock Guan TAN (NP)" userId="e5f7d661-fe1a-47b6-b277-f25b08fa15d4" providerId="ADAL" clId="{9EE73A0F-611B-4EF0-89B2-CA409DD2897A}" dt="2020-11-01T14:09:07.870" v="2603" actId="113"/>
          <ac:spMkLst>
            <pc:docMk/>
            <pc:sldMk cId="3641377699" sldId="366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3:06.424" v="2624" actId="20577"/>
          <ac:spMkLst>
            <pc:docMk/>
            <pc:sldMk cId="3641377699" sldId="366"/>
            <ac:spMk id="3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08:46.692" v="2599" actId="26606"/>
          <ac:spMkLst>
            <pc:docMk/>
            <pc:sldMk cId="3641377699" sldId="366"/>
            <ac:spMk id="5" creationId="{00000000-0000-0000-0000-000000000000}"/>
          </ac:spMkLst>
        </pc:spChg>
        <pc:spChg chg="add del">
          <ac:chgData name="Hock Guan TAN (NP)" userId="e5f7d661-fe1a-47b6-b277-f25b08fa15d4" providerId="ADAL" clId="{9EE73A0F-611B-4EF0-89B2-CA409DD2897A}" dt="2020-11-01T14:08:49.221" v="2601"/>
          <ac:spMkLst>
            <pc:docMk/>
            <pc:sldMk cId="3641377699" sldId="366"/>
            <ac:spMk id="11" creationId="{4D96D946-2C88-48CC-9D8B-ADAF7E6052B9}"/>
          </ac:spMkLst>
        </pc:spChg>
        <pc:grpChg chg="add del">
          <ac:chgData name="Hock Guan TAN (NP)" userId="e5f7d661-fe1a-47b6-b277-f25b08fa15d4" providerId="ADAL" clId="{9EE73A0F-611B-4EF0-89B2-CA409DD2897A}" dt="2020-11-01T14:08:49.221" v="2601"/>
          <ac:grpSpMkLst>
            <pc:docMk/>
            <pc:sldMk cId="3641377699" sldId="366"/>
            <ac:grpSpMk id="13" creationId="{F938B951-7EFC-40A2-B198-E73D39DFB3FC}"/>
          </ac:grpSpMkLst>
        </pc:grpChg>
        <pc:picChg chg="del mod">
          <ac:chgData name="Hock Guan TAN (NP)" userId="e5f7d661-fe1a-47b6-b277-f25b08fa15d4" providerId="ADAL" clId="{9EE73A0F-611B-4EF0-89B2-CA409DD2897A}" dt="2020-11-01T14:08:40.976" v="2598" actId="478"/>
          <ac:picMkLst>
            <pc:docMk/>
            <pc:sldMk cId="3641377699" sldId="366"/>
            <ac:picMk id="4" creationId="{63559C13-1F2D-4659-A17B-552555E7DC8F}"/>
          </ac:picMkLst>
        </pc:picChg>
        <pc:picChg chg="add mod">
          <ac:chgData name="Hock Guan TAN (NP)" userId="e5f7d661-fe1a-47b6-b277-f25b08fa15d4" providerId="ADAL" clId="{9EE73A0F-611B-4EF0-89B2-CA409DD2897A}" dt="2020-11-01T14:08:46.692" v="2599" actId="26606"/>
          <ac:picMkLst>
            <pc:docMk/>
            <pc:sldMk cId="3641377699" sldId="366"/>
            <ac:picMk id="6" creationId="{C5A4D90C-0B27-4A4A-A72C-92F1ACEF3373}"/>
          </ac:picMkLst>
        </pc:picChg>
      </pc:sldChg>
      <pc:sldChg chg="modSp add del mod">
        <pc:chgData name="Hock Guan TAN (NP)" userId="e5f7d661-fe1a-47b6-b277-f25b08fa15d4" providerId="ADAL" clId="{9EE73A0F-611B-4EF0-89B2-CA409DD2897A}" dt="2020-11-01T13:01:06.473" v="2330" actId="2696"/>
        <pc:sldMkLst>
          <pc:docMk/>
          <pc:sldMk cId="2167865126" sldId="367"/>
        </pc:sldMkLst>
        <pc:spChg chg="mod">
          <ac:chgData name="Hock Guan TAN (NP)" userId="e5f7d661-fe1a-47b6-b277-f25b08fa15d4" providerId="ADAL" clId="{9EE73A0F-611B-4EF0-89B2-CA409DD2897A}" dt="2020-11-01T12:48:11.529" v="2306" actId="27636"/>
          <ac:spMkLst>
            <pc:docMk/>
            <pc:sldMk cId="2167865126" sldId="367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2:48:11.529" v="2305" actId="27636"/>
          <ac:spMkLst>
            <pc:docMk/>
            <pc:sldMk cId="2167865126" sldId="367"/>
            <ac:spMk id="5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374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74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74"/>
            <ac:spMk id="5" creationId="{00000000-0000-0000-0000-000000000000}"/>
          </ac:spMkLst>
        </pc:spChg>
      </pc:sldChg>
      <pc:sldChg chg="modSp mod">
        <pc:chgData name="Hock Guan TAN (NP)" userId="e5f7d661-fe1a-47b6-b277-f25b08fa15d4" providerId="ADAL" clId="{9EE73A0F-611B-4EF0-89B2-CA409DD2897A}" dt="2020-11-01T14:22:28.092" v="2610"/>
        <pc:sldMkLst>
          <pc:docMk/>
          <pc:sldMk cId="0" sldId="383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83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0-31T18:27:38.691" v="284" actId="27636"/>
          <ac:spMkLst>
            <pc:docMk/>
            <pc:sldMk cId="0" sldId="383"/>
            <ac:spMk id="4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83"/>
            <ac:spMk id="5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388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88"/>
            <ac:spMk id="5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389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89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89"/>
            <ac:spMk id="5" creationId="{00000000-0000-0000-0000-000000000000}"/>
          </ac:spMkLst>
        </pc:spChg>
      </pc:sldChg>
      <pc:sldChg chg="addSp delSp modSp mod ord">
        <pc:chgData name="Hock Guan TAN (NP)" userId="e5f7d661-fe1a-47b6-b277-f25b08fa15d4" providerId="ADAL" clId="{9EE73A0F-611B-4EF0-89B2-CA409DD2897A}" dt="2020-11-01T14:22:28.092" v="2610"/>
        <pc:sldMkLst>
          <pc:docMk/>
          <pc:sldMk cId="0" sldId="390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90"/>
            <ac:spMk id="2" creationId="{00000000-0000-0000-0000-000000000000}"/>
          </ac:spMkLst>
        </pc:spChg>
        <pc:spChg chg="add del mod">
          <ac:chgData name="Hock Guan TAN (NP)" userId="e5f7d661-fe1a-47b6-b277-f25b08fa15d4" providerId="ADAL" clId="{9EE73A0F-611B-4EF0-89B2-CA409DD2897A}" dt="2020-10-31T18:26:00.189" v="281" actId="478"/>
          <ac:spMkLst>
            <pc:docMk/>
            <pc:sldMk cId="0" sldId="390"/>
            <ac:spMk id="7" creationId="{89BBAF63-F4F9-423E-8407-6557607FA1EC}"/>
          </ac:spMkLst>
        </pc:spChg>
        <pc:spChg chg="del">
          <ac:chgData name="Hock Guan TAN (NP)" userId="e5f7d661-fe1a-47b6-b277-f25b08fa15d4" providerId="ADAL" clId="{9EE73A0F-611B-4EF0-89B2-CA409DD2897A}" dt="2020-10-31T18:25:56.400" v="280" actId="478"/>
          <ac:spMkLst>
            <pc:docMk/>
            <pc:sldMk cId="0" sldId="390"/>
            <ac:spMk id="8" creationId="{00000000-0000-0000-0000-000000000000}"/>
          </ac:spMkLst>
        </pc:spChg>
        <pc:picChg chg="del">
          <ac:chgData name="Hock Guan TAN (NP)" userId="e5f7d661-fe1a-47b6-b277-f25b08fa15d4" providerId="ADAL" clId="{9EE73A0F-611B-4EF0-89B2-CA409DD2897A}" dt="2020-10-31T18:26:08.642" v="282" actId="478"/>
          <ac:picMkLst>
            <pc:docMk/>
            <pc:sldMk cId="0" sldId="390"/>
            <ac:picMk id="9" creationId="{53F4C8A1-10FB-4446-B055-DF24DD711129}"/>
          </ac:picMkLst>
        </pc:picChg>
        <pc:picChg chg="add mod">
          <ac:chgData name="Hock Guan TAN (NP)" userId="e5f7d661-fe1a-47b6-b277-f25b08fa15d4" providerId="ADAL" clId="{9EE73A0F-611B-4EF0-89B2-CA409DD2897A}" dt="2020-10-31T18:27:43.589" v="285" actId="1076"/>
          <ac:picMkLst>
            <pc:docMk/>
            <pc:sldMk cId="0" sldId="390"/>
            <ac:picMk id="10" creationId="{3705BEF3-73E1-4380-912D-9863E51045B8}"/>
          </ac:picMkLst>
        </pc:pic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391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91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91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392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92"/>
            <ac:spMk id="2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395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95"/>
            <ac:spMk id="2" creationId="{00000000-0000-0000-0000-000000000000}"/>
          </ac:spMkLst>
        </pc:spChg>
        <pc:picChg chg="mod">
          <ac:chgData name="Hock Guan TAN (NP)" userId="e5f7d661-fe1a-47b6-b277-f25b08fa15d4" providerId="ADAL" clId="{9EE73A0F-611B-4EF0-89B2-CA409DD2897A}" dt="2020-11-01T14:22:28.092" v="2610"/>
          <ac:picMkLst>
            <pc:docMk/>
            <pc:sldMk cId="0" sldId="395"/>
            <ac:picMk id="3" creationId="{00000000-0000-0000-0000-000000000000}"/>
          </ac:picMkLst>
        </pc:pic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396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96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96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0" sldId="397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97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0" sldId="397"/>
            <ac:spMk id="3" creationId="{00000000-0000-0000-0000-000000000000}"/>
          </ac:spMkLst>
        </pc:spChg>
      </pc:sldChg>
      <pc:sldChg chg="modNotes">
        <pc:chgData name="Hock Guan TAN (NP)" userId="e5f7d661-fe1a-47b6-b277-f25b08fa15d4" providerId="ADAL" clId="{9EE73A0F-611B-4EF0-89B2-CA409DD2897A}" dt="2020-11-01T14:04:51.452" v="2584"/>
        <pc:sldMkLst>
          <pc:docMk/>
          <pc:sldMk cId="0" sldId="399"/>
        </pc:sldMkLst>
      </pc:sldChg>
      <pc:sldChg chg="modSp mod ord">
        <pc:chgData name="Hock Guan TAN (NP)" userId="e5f7d661-fe1a-47b6-b277-f25b08fa15d4" providerId="ADAL" clId="{9EE73A0F-611B-4EF0-89B2-CA409DD2897A}" dt="2020-11-01T14:22:28.092" v="2610"/>
        <pc:sldMkLst>
          <pc:docMk/>
          <pc:sldMk cId="3460113527" sldId="400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460113527" sldId="400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2:24:40.679" v="1896" actId="20577"/>
          <ac:spMkLst>
            <pc:docMk/>
            <pc:sldMk cId="3460113527" sldId="400"/>
            <ac:spMk id="3" creationId="{00000000-0000-0000-0000-000000000000}"/>
          </ac:spMkLst>
        </pc:spChg>
      </pc:sldChg>
      <pc:sldChg chg="del">
        <pc:chgData name="Hock Guan TAN (NP)" userId="e5f7d661-fe1a-47b6-b277-f25b08fa15d4" providerId="ADAL" clId="{9EE73A0F-611B-4EF0-89B2-CA409DD2897A}" dt="2020-11-01T12:29:05.240" v="1983" actId="47"/>
        <pc:sldMkLst>
          <pc:docMk/>
          <pc:sldMk cId="2892516186" sldId="410"/>
        </pc:sldMkLst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3336175519" sldId="416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336175519" sldId="416"/>
            <ac:spMk id="2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2555893585" sldId="417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555893585" sldId="417"/>
            <ac:spMk id="2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2619010438" sldId="418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619010438" sldId="418"/>
            <ac:spMk id="2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995960306" sldId="419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995960306" sldId="419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629223169" sldId="420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629223169" sldId="420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629223169" sldId="420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2530601026" sldId="421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530601026" sldId="421"/>
            <ac:spMk id="2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3542816567" sldId="427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542816567" sldId="427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3651320468" sldId="430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651320468" sldId="430"/>
            <ac:spMk id="2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1211183844" sldId="431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1211183844" sldId="431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1211183844" sldId="431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3572889088" sldId="434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572889088" sldId="434"/>
            <ac:spMk id="2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2442611649" sldId="436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442611649" sldId="436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442611649" sldId="436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3883538459" sldId="438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883538459" sldId="438"/>
            <ac:spMk id="2" creationId="{00000000-0000-0000-0000-000000000000}"/>
          </ac:spMkLst>
        </pc:spChg>
      </pc:sldChg>
      <pc:sldChg chg="modSp mod ord">
        <pc:chgData name="Hock Guan TAN (NP)" userId="e5f7d661-fe1a-47b6-b277-f25b08fa15d4" providerId="ADAL" clId="{9EE73A0F-611B-4EF0-89B2-CA409DD2897A}" dt="2020-11-01T14:22:28.092" v="2610"/>
        <pc:sldMkLst>
          <pc:docMk/>
          <pc:sldMk cId="59250692" sldId="445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59250692" sldId="445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59250692" sldId="445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2607572258" sldId="446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607572258" sldId="446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607572258" sldId="446"/>
            <ac:spMk id="3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3522145643" sldId="447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522145643" sldId="447"/>
            <ac:spMk id="2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3609487663" sldId="448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609487663" sldId="448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609487663" sldId="448"/>
            <ac:spMk id="3" creationId="{00000000-0000-0000-0000-000000000000}"/>
          </ac:spMkLst>
        </pc:spChg>
      </pc:sldChg>
      <pc:sldChg chg="modSp mod">
        <pc:chgData name="Hock Guan TAN (NP)" userId="e5f7d661-fe1a-47b6-b277-f25b08fa15d4" providerId="ADAL" clId="{9EE73A0F-611B-4EF0-89B2-CA409DD2897A}" dt="2020-11-01T13:45:52.503" v="2441" actId="5793"/>
        <pc:sldMkLst>
          <pc:docMk/>
          <pc:sldMk cId="3056392123" sldId="449"/>
        </pc:sldMkLst>
        <pc:spChg chg="mod">
          <ac:chgData name="Hock Guan TAN (NP)" userId="e5f7d661-fe1a-47b6-b277-f25b08fa15d4" providerId="ADAL" clId="{9EE73A0F-611B-4EF0-89B2-CA409DD2897A}" dt="2020-11-01T13:45:52.503" v="2441" actId="5793"/>
          <ac:spMkLst>
            <pc:docMk/>
            <pc:sldMk cId="3056392123" sldId="449"/>
            <ac:spMk id="5" creationId="{00000000-0000-0000-0000-000000000000}"/>
          </ac:spMkLst>
        </pc:spChg>
      </pc:sldChg>
      <pc:sldChg chg="modSp">
        <pc:chgData name="Hock Guan TAN (NP)" userId="e5f7d661-fe1a-47b6-b277-f25b08fa15d4" providerId="ADAL" clId="{9EE73A0F-611B-4EF0-89B2-CA409DD2897A}" dt="2020-11-01T14:22:28.092" v="2610"/>
        <pc:sldMkLst>
          <pc:docMk/>
          <pc:sldMk cId="963019754" sldId="451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963019754" sldId="451"/>
            <ac:spMk id="2" creationId="{00000000-0000-0000-0000-000000000000}"/>
          </ac:spMkLst>
        </pc:spChg>
      </pc:sldChg>
      <pc:sldChg chg="modSp mod">
        <pc:chgData name="Hock Guan TAN (NP)" userId="e5f7d661-fe1a-47b6-b277-f25b08fa15d4" providerId="ADAL" clId="{9EE73A0F-611B-4EF0-89B2-CA409DD2897A}" dt="2020-11-01T14:22:28.092" v="2610"/>
        <pc:sldMkLst>
          <pc:docMk/>
          <pc:sldMk cId="4196929899" sldId="453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4196929899" sldId="453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4196929899" sldId="453"/>
            <ac:spMk id="3" creationId="{00000000-0000-0000-0000-000000000000}"/>
          </ac:spMkLst>
        </pc:spChg>
      </pc:sldChg>
      <pc:sldChg chg="modSp new mod">
        <pc:chgData name="Hock Guan TAN (NP)" userId="e5f7d661-fe1a-47b6-b277-f25b08fa15d4" providerId="ADAL" clId="{9EE73A0F-611B-4EF0-89B2-CA409DD2897A}" dt="2020-11-01T14:22:28.092" v="2610"/>
        <pc:sldMkLst>
          <pc:docMk/>
          <pc:sldMk cId="3652415956" sldId="454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652415956" sldId="454"/>
            <ac:spMk id="2" creationId="{166936B7-94E0-4C98-AF8B-E8FFC014623A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652415956" sldId="454"/>
            <ac:spMk id="3" creationId="{1698C83D-C295-4161-9BD2-CD58EF013FDD}"/>
          </ac:spMkLst>
        </pc:spChg>
      </pc:sldChg>
      <pc:sldChg chg="addSp delSp modSp new mod modClrScheme chgLayout">
        <pc:chgData name="Hock Guan TAN (NP)" userId="e5f7d661-fe1a-47b6-b277-f25b08fa15d4" providerId="ADAL" clId="{9EE73A0F-611B-4EF0-89B2-CA409DD2897A}" dt="2020-11-01T03:11:14.487" v="374" actId="1076"/>
        <pc:sldMkLst>
          <pc:docMk/>
          <pc:sldMk cId="10289771" sldId="455"/>
        </pc:sldMkLst>
        <pc:spChg chg="del">
          <ac:chgData name="Hock Guan TAN (NP)" userId="e5f7d661-fe1a-47b6-b277-f25b08fa15d4" providerId="ADAL" clId="{9EE73A0F-611B-4EF0-89B2-CA409DD2897A}" dt="2020-10-31T18:27:51.802" v="287" actId="700"/>
          <ac:spMkLst>
            <pc:docMk/>
            <pc:sldMk cId="10289771" sldId="455"/>
            <ac:spMk id="2" creationId="{6EDE1B35-6533-44BB-96E2-8B48FDAF1779}"/>
          </ac:spMkLst>
        </pc:spChg>
        <pc:spChg chg="del">
          <ac:chgData name="Hock Guan TAN (NP)" userId="e5f7d661-fe1a-47b6-b277-f25b08fa15d4" providerId="ADAL" clId="{9EE73A0F-611B-4EF0-89B2-CA409DD2897A}" dt="2020-10-31T18:27:51.802" v="287" actId="700"/>
          <ac:spMkLst>
            <pc:docMk/>
            <pc:sldMk cId="10289771" sldId="455"/>
            <ac:spMk id="3" creationId="{13704571-2EB0-4009-A6CE-F78AABCE9C1B}"/>
          </ac:spMkLst>
        </pc:spChg>
        <pc:picChg chg="add mod">
          <ac:chgData name="Hock Guan TAN (NP)" userId="e5f7d661-fe1a-47b6-b277-f25b08fa15d4" providerId="ADAL" clId="{9EE73A0F-611B-4EF0-89B2-CA409DD2897A}" dt="2020-11-01T03:11:14.487" v="374" actId="1076"/>
          <ac:picMkLst>
            <pc:docMk/>
            <pc:sldMk cId="10289771" sldId="455"/>
            <ac:picMk id="4" creationId="{DD5A4C9A-D527-477A-81C9-DB111478A7F7}"/>
          </ac:picMkLst>
        </pc:picChg>
      </pc:sldChg>
      <pc:sldChg chg="addSp delSp modSp add mod">
        <pc:chgData name="Hock Guan TAN (NP)" userId="e5f7d661-fe1a-47b6-b277-f25b08fa15d4" providerId="ADAL" clId="{9EE73A0F-611B-4EF0-89B2-CA409DD2897A}" dt="2020-11-01T14:22:28.092" v="2610"/>
        <pc:sldMkLst>
          <pc:docMk/>
          <pc:sldMk cId="348173817" sldId="456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48173817" sldId="456"/>
            <ac:spMk id="2" creationId="{00000000-0000-0000-0000-000000000000}"/>
          </ac:spMkLst>
        </pc:spChg>
        <pc:picChg chg="add mod">
          <ac:chgData name="Hock Guan TAN (NP)" userId="e5f7d661-fe1a-47b6-b277-f25b08fa15d4" providerId="ADAL" clId="{9EE73A0F-611B-4EF0-89B2-CA409DD2897A}" dt="2020-11-01T03:19:45.409" v="407" actId="1076"/>
          <ac:picMkLst>
            <pc:docMk/>
            <pc:sldMk cId="348173817" sldId="456"/>
            <ac:picMk id="3" creationId="{6C49D36B-99B9-46AA-8004-A6476B12E29F}"/>
          </ac:picMkLst>
        </pc:picChg>
        <pc:picChg chg="del">
          <ac:chgData name="Hock Guan TAN (NP)" userId="e5f7d661-fe1a-47b6-b277-f25b08fa15d4" providerId="ADAL" clId="{9EE73A0F-611B-4EF0-89B2-CA409DD2897A}" dt="2020-11-01T03:13:55.957" v="404" actId="478"/>
          <ac:picMkLst>
            <pc:docMk/>
            <pc:sldMk cId="348173817" sldId="456"/>
            <ac:picMk id="10" creationId="{3705BEF3-73E1-4380-912D-9863E51045B8}"/>
          </ac:picMkLst>
        </pc:picChg>
      </pc:sldChg>
      <pc:sldChg chg="addSp delSp modSp new mod setBg modClrScheme chgLayout">
        <pc:chgData name="Hock Guan TAN (NP)" userId="e5f7d661-fe1a-47b6-b277-f25b08fa15d4" providerId="ADAL" clId="{9EE73A0F-611B-4EF0-89B2-CA409DD2897A}" dt="2020-11-01T03:23:57.095" v="425" actId="14100"/>
        <pc:sldMkLst>
          <pc:docMk/>
          <pc:sldMk cId="3705864473" sldId="457"/>
        </pc:sldMkLst>
        <pc:spChg chg="del">
          <ac:chgData name="Hock Guan TAN (NP)" userId="e5f7d661-fe1a-47b6-b277-f25b08fa15d4" providerId="ADAL" clId="{9EE73A0F-611B-4EF0-89B2-CA409DD2897A}" dt="2020-11-01T03:19:56.710" v="409" actId="700"/>
          <ac:spMkLst>
            <pc:docMk/>
            <pc:sldMk cId="3705864473" sldId="457"/>
            <ac:spMk id="2" creationId="{BA0614E9-7F56-4392-A6E0-EC787EBD1185}"/>
          </ac:spMkLst>
        </pc:spChg>
        <pc:spChg chg="del">
          <ac:chgData name="Hock Guan TAN (NP)" userId="e5f7d661-fe1a-47b6-b277-f25b08fa15d4" providerId="ADAL" clId="{9EE73A0F-611B-4EF0-89B2-CA409DD2897A}" dt="2020-11-01T03:19:56.710" v="409" actId="700"/>
          <ac:spMkLst>
            <pc:docMk/>
            <pc:sldMk cId="3705864473" sldId="457"/>
            <ac:spMk id="3" creationId="{69BA60C2-7B68-46BB-8D13-23E05701A12C}"/>
          </ac:spMkLst>
        </pc:spChg>
        <pc:spChg chg="add del">
          <ac:chgData name="Hock Guan TAN (NP)" userId="e5f7d661-fe1a-47b6-b277-f25b08fa15d4" providerId="ADAL" clId="{9EE73A0F-611B-4EF0-89B2-CA409DD2897A}" dt="2020-11-01T03:23:47.746" v="424" actId="26606"/>
          <ac:spMkLst>
            <pc:docMk/>
            <pc:sldMk cId="3705864473" sldId="457"/>
            <ac:spMk id="6" creationId="{DE85DFFE-C3E0-4030-AE7F-A60F0A82AA42}"/>
          </ac:spMkLst>
        </pc:spChg>
        <pc:spChg chg="add del">
          <ac:chgData name="Hock Guan TAN (NP)" userId="e5f7d661-fe1a-47b6-b277-f25b08fa15d4" providerId="ADAL" clId="{9EE73A0F-611B-4EF0-89B2-CA409DD2897A}" dt="2020-11-01T03:22:19.729" v="415" actId="26606"/>
          <ac:spMkLst>
            <pc:docMk/>
            <pc:sldMk cId="3705864473" sldId="457"/>
            <ac:spMk id="9" creationId="{F3060C83-F051-4F0E-ABAD-AA0DFC48B218}"/>
          </ac:spMkLst>
        </pc:spChg>
        <pc:spChg chg="add del">
          <ac:chgData name="Hock Guan TAN (NP)" userId="e5f7d661-fe1a-47b6-b277-f25b08fa15d4" providerId="ADAL" clId="{9EE73A0F-611B-4EF0-89B2-CA409DD2897A}" dt="2020-11-01T03:22:19.729" v="415" actId="26606"/>
          <ac:spMkLst>
            <pc:docMk/>
            <pc:sldMk cId="3705864473" sldId="457"/>
            <ac:spMk id="11" creationId="{83C98ABE-055B-441F-B07E-44F97F083C39}"/>
          </ac:spMkLst>
        </pc:spChg>
        <pc:spChg chg="add del">
          <ac:chgData name="Hock Guan TAN (NP)" userId="e5f7d661-fe1a-47b6-b277-f25b08fa15d4" providerId="ADAL" clId="{9EE73A0F-611B-4EF0-89B2-CA409DD2897A}" dt="2020-11-01T03:22:19.729" v="415" actId="26606"/>
          <ac:spMkLst>
            <pc:docMk/>
            <pc:sldMk cId="3705864473" sldId="457"/>
            <ac:spMk id="13" creationId="{29FDB030-9B49-4CED-8CCD-4D99382388AC}"/>
          </ac:spMkLst>
        </pc:spChg>
        <pc:spChg chg="add del">
          <ac:chgData name="Hock Guan TAN (NP)" userId="e5f7d661-fe1a-47b6-b277-f25b08fa15d4" providerId="ADAL" clId="{9EE73A0F-611B-4EF0-89B2-CA409DD2897A}" dt="2020-11-01T03:22:19.729" v="415" actId="26606"/>
          <ac:spMkLst>
            <pc:docMk/>
            <pc:sldMk cId="3705864473" sldId="457"/>
            <ac:spMk id="15" creationId="{3783CA14-24A1-485C-8B30-D6A5D87987AD}"/>
          </ac:spMkLst>
        </pc:spChg>
        <pc:spChg chg="add del">
          <ac:chgData name="Hock Guan TAN (NP)" userId="e5f7d661-fe1a-47b6-b277-f25b08fa15d4" providerId="ADAL" clId="{9EE73A0F-611B-4EF0-89B2-CA409DD2897A}" dt="2020-11-01T03:22:19.729" v="415" actId="26606"/>
          <ac:spMkLst>
            <pc:docMk/>
            <pc:sldMk cId="3705864473" sldId="457"/>
            <ac:spMk id="17" creationId="{9A97C86A-04D6-40F7-AE84-31AB43E6A846}"/>
          </ac:spMkLst>
        </pc:spChg>
        <pc:spChg chg="add del">
          <ac:chgData name="Hock Guan TAN (NP)" userId="e5f7d661-fe1a-47b6-b277-f25b08fa15d4" providerId="ADAL" clId="{9EE73A0F-611B-4EF0-89B2-CA409DD2897A}" dt="2020-11-01T03:22:19.729" v="415" actId="26606"/>
          <ac:spMkLst>
            <pc:docMk/>
            <pc:sldMk cId="3705864473" sldId="457"/>
            <ac:spMk id="19" creationId="{FF9F2414-84E8-453E-B1F3-389FDE8192D9}"/>
          </ac:spMkLst>
        </pc:spChg>
        <pc:spChg chg="add del">
          <ac:chgData name="Hock Guan TAN (NP)" userId="e5f7d661-fe1a-47b6-b277-f25b08fa15d4" providerId="ADAL" clId="{9EE73A0F-611B-4EF0-89B2-CA409DD2897A}" dt="2020-11-01T03:22:19.729" v="415" actId="26606"/>
          <ac:spMkLst>
            <pc:docMk/>
            <pc:sldMk cId="3705864473" sldId="457"/>
            <ac:spMk id="21" creationId="{3ECA69A1-7536-43AC-85EF-C7106179F5ED}"/>
          </ac:spMkLst>
        </pc:spChg>
        <pc:picChg chg="add mod">
          <ac:chgData name="Hock Guan TAN (NP)" userId="e5f7d661-fe1a-47b6-b277-f25b08fa15d4" providerId="ADAL" clId="{9EE73A0F-611B-4EF0-89B2-CA409DD2897A}" dt="2020-11-01T03:23:57.095" v="425" actId="14100"/>
          <ac:picMkLst>
            <pc:docMk/>
            <pc:sldMk cId="3705864473" sldId="457"/>
            <ac:picMk id="4" creationId="{CD16F8A1-A7BD-452F-BC0D-F2E8D3C42E63}"/>
          </ac:picMkLst>
        </pc:picChg>
      </pc:sldChg>
      <pc:sldChg chg="addSp delSp modSp new mod setBg">
        <pc:chgData name="Hock Guan TAN (NP)" userId="e5f7d661-fe1a-47b6-b277-f25b08fa15d4" providerId="ADAL" clId="{9EE73A0F-611B-4EF0-89B2-CA409DD2897A}" dt="2020-11-01T03:22:33.871" v="420" actId="1076"/>
        <pc:sldMkLst>
          <pc:docMk/>
          <pc:sldMk cId="3711586336" sldId="458"/>
        </pc:sldMkLst>
        <pc:spChg chg="add del">
          <ac:chgData name="Hock Guan TAN (NP)" userId="e5f7d661-fe1a-47b6-b277-f25b08fa15d4" providerId="ADAL" clId="{9EE73A0F-611B-4EF0-89B2-CA409DD2897A}" dt="2020-11-01T03:22:20.974" v="416" actId="26606"/>
          <ac:spMkLst>
            <pc:docMk/>
            <pc:sldMk cId="3711586336" sldId="458"/>
            <ac:spMk id="7" creationId="{F3060C83-F051-4F0E-ABAD-AA0DFC48B218}"/>
          </ac:spMkLst>
        </pc:spChg>
        <pc:spChg chg="add del">
          <ac:chgData name="Hock Guan TAN (NP)" userId="e5f7d661-fe1a-47b6-b277-f25b08fa15d4" providerId="ADAL" clId="{9EE73A0F-611B-4EF0-89B2-CA409DD2897A}" dt="2020-11-01T03:22:20.974" v="416" actId="26606"/>
          <ac:spMkLst>
            <pc:docMk/>
            <pc:sldMk cId="3711586336" sldId="458"/>
            <ac:spMk id="9" creationId="{83C98ABE-055B-441F-B07E-44F97F083C39}"/>
          </ac:spMkLst>
        </pc:spChg>
        <pc:spChg chg="add del">
          <ac:chgData name="Hock Guan TAN (NP)" userId="e5f7d661-fe1a-47b6-b277-f25b08fa15d4" providerId="ADAL" clId="{9EE73A0F-611B-4EF0-89B2-CA409DD2897A}" dt="2020-11-01T03:22:20.974" v="416" actId="26606"/>
          <ac:spMkLst>
            <pc:docMk/>
            <pc:sldMk cId="3711586336" sldId="458"/>
            <ac:spMk id="11" creationId="{29FDB030-9B49-4CED-8CCD-4D99382388AC}"/>
          </ac:spMkLst>
        </pc:spChg>
        <pc:spChg chg="add del">
          <ac:chgData name="Hock Guan TAN (NP)" userId="e5f7d661-fe1a-47b6-b277-f25b08fa15d4" providerId="ADAL" clId="{9EE73A0F-611B-4EF0-89B2-CA409DD2897A}" dt="2020-11-01T03:22:20.974" v="416" actId="26606"/>
          <ac:spMkLst>
            <pc:docMk/>
            <pc:sldMk cId="3711586336" sldId="458"/>
            <ac:spMk id="13" creationId="{3783CA14-24A1-485C-8B30-D6A5D87987AD}"/>
          </ac:spMkLst>
        </pc:spChg>
        <pc:spChg chg="add del">
          <ac:chgData name="Hock Guan TAN (NP)" userId="e5f7d661-fe1a-47b6-b277-f25b08fa15d4" providerId="ADAL" clId="{9EE73A0F-611B-4EF0-89B2-CA409DD2897A}" dt="2020-11-01T03:22:20.974" v="416" actId="26606"/>
          <ac:spMkLst>
            <pc:docMk/>
            <pc:sldMk cId="3711586336" sldId="458"/>
            <ac:spMk id="15" creationId="{9A97C86A-04D6-40F7-AE84-31AB43E6A846}"/>
          </ac:spMkLst>
        </pc:spChg>
        <pc:spChg chg="add del">
          <ac:chgData name="Hock Guan TAN (NP)" userId="e5f7d661-fe1a-47b6-b277-f25b08fa15d4" providerId="ADAL" clId="{9EE73A0F-611B-4EF0-89B2-CA409DD2897A}" dt="2020-11-01T03:22:20.974" v="416" actId="26606"/>
          <ac:spMkLst>
            <pc:docMk/>
            <pc:sldMk cId="3711586336" sldId="458"/>
            <ac:spMk id="17" creationId="{FF9F2414-84E8-453E-B1F3-389FDE8192D9}"/>
          </ac:spMkLst>
        </pc:spChg>
        <pc:spChg chg="add del">
          <ac:chgData name="Hock Guan TAN (NP)" userId="e5f7d661-fe1a-47b6-b277-f25b08fa15d4" providerId="ADAL" clId="{9EE73A0F-611B-4EF0-89B2-CA409DD2897A}" dt="2020-11-01T03:22:20.974" v="416" actId="26606"/>
          <ac:spMkLst>
            <pc:docMk/>
            <pc:sldMk cId="3711586336" sldId="458"/>
            <ac:spMk id="19" creationId="{3ECA69A1-7536-43AC-85EF-C7106179F5ED}"/>
          </ac:spMkLst>
        </pc:spChg>
        <pc:picChg chg="add del mod">
          <ac:chgData name="Hock Guan TAN (NP)" userId="e5f7d661-fe1a-47b6-b277-f25b08fa15d4" providerId="ADAL" clId="{9EE73A0F-611B-4EF0-89B2-CA409DD2897A}" dt="2020-11-01T03:22:22.315" v="417"/>
          <ac:picMkLst>
            <pc:docMk/>
            <pc:sldMk cId="3711586336" sldId="458"/>
            <ac:picMk id="2" creationId="{C80A1997-5267-4C8F-A091-B9C739C14B25}"/>
          </ac:picMkLst>
        </pc:picChg>
        <pc:picChg chg="add mod">
          <ac:chgData name="Hock Guan TAN (NP)" userId="e5f7d661-fe1a-47b6-b277-f25b08fa15d4" providerId="ADAL" clId="{9EE73A0F-611B-4EF0-89B2-CA409DD2897A}" dt="2020-11-01T03:22:33.871" v="420" actId="1076"/>
          <ac:picMkLst>
            <pc:docMk/>
            <pc:sldMk cId="3711586336" sldId="458"/>
            <ac:picMk id="3" creationId="{731E6D13-8E6C-4047-9079-C8F9590283D7}"/>
          </ac:picMkLst>
        </pc:picChg>
      </pc:sldChg>
      <pc:sldChg chg="addSp delSp new mod">
        <pc:chgData name="Hock Guan TAN (NP)" userId="e5f7d661-fe1a-47b6-b277-f25b08fa15d4" providerId="ADAL" clId="{9EE73A0F-611B-4EF0-89B2-CA409DD2897A}" dt="2020-11-01T03:26:21.841" v="432"/>
        <pc:sldMkLst>
          <pc:docMk/>
          <pc:sldMk cId="890735736" sldId="459"/>
        </pc:sldMkLst>
        <pc:picChg chg="add del">
          <ac:chgData name="Hock Guan TAN (NP)" userId="e5f7d661-fe1a-47b6-b277-f25b08fa15d4" providerId="ADAL" clId="{9EE73A0F-611B-4EF0-89B2-CA409DD2897A}" dt="2020-11-01T03:26:21.024" v="431" actId="478"/>
          <ac:picMkLst>
            <pc:docMk/>
            <pc:sldMk cId="890735736" sldId="459"/>
            <ac:picMk id="2" creationId="{6AF1A0B6-F01D-4F41-BAAB-911D55EC2DEE}"/>
          </ac:picMkLst>
        </pc:picChg>
        <pc:picChg chg="add">
          <ac:chgData name="Hock Guan TAN (NP)" userId="e5f7d661-fe1a-47b6-b277-f25b08fa15d4" providerId="ADAL" clId="{9EE73A0F-611B-4EF0-89B2-CA409DD2897A}" dt="2020-11-01T03:26:21.841" v="432"/>
          <ac:picMkLst>
            <pc:docMk/>
            <pc:sldMk cId="890735736" sldId="459"/>
            <ac:picMk id="3" creationId="{FD81C0A9-BA2D-45E1-9105-FD9BFDA9698A}"/>
          </ac:picMkLst>
        </pc:picChg>
      </pc:sldChg>
      <pc:sldChg chg="addSp delSp new mod ord modClrScheme chgLayout">
        <pc:chgData name="Hock Guan TAN (NP)" userId="e5f7d661-fe1a-47b6-b277-f25b08fa15d4" providerId="ADAL" clId="{9EE73A0F-611B-4EF0-89B2-CA409DD2897A}" dt="2020-11-01T03:28:36.219" v="439"/>
        <pc:sldMkLst>
          <pc:docMk/>
          <pc:sldMk cId="2429946969" sldId="460"/>
        </pc:sldMkLst>
        <pc:spChg chg="del">
          <ac:chgData name="Hock Guan TAN (NP)" userId="e5f7d661-fe1a-47b6-b277-f25b08fa15d4" providerId="ADAL" clId="{9EE73A0F-611B-4EF0-89B2-CA409DD2897A}" dt="2020-11-01T03:24:31.269" v="429" actId="700"/>
          <ac:spMkLst>
            <pc:docMk/>
            <pc:sldMk cId="2429946969" sldId="460"/>
            <ac:spMk id="2" creationId="{F6D3DF3F-B9F1-4DA4-B57D-40E810B19339}"/>
          </ac:spMkLst>
        </pc:spChg>
        <pc:spChg chg="del">
          <ac:chgData name="Hock Guan TAN (NP)" userId="e5f7d661-fe1a-47b6-b277-f25b08fa15d4" providerId="ADAL" clId="{9EE73A0F-611B-4EF0-89B2-CA409DD2897A}" dt="2020-11-01T03:24:31.269" v="429" actId="700"/>
          <ac:spMkLst>
            <pc:docMk/>
            <pc:sldMk cId="2429946969" sldId="460"/>
            <ac:spMk id="3" creationId="{BCF35641-BD86-4C55-AE1F-758A10F540F3}"/>
          </ac:spMkLst>
        </pc:spChg>
        <pc:picChg chg="add">
          <ac:chgData name="Hock Guan TAN (NP)" userId="e5f7d661-fe1a-47b6-b277-f25b08fa15d4" providerId="ADAL" clId="{9EE73A0F-611B-4EF0-89B2-CA409DD2897A}" dt="2020-11-01T03:25:42.369" v="430"/>
          <ac:picMkLst>
            <pc:docMk/>
            <pc:sldMk cId="2429946969" sldId="460"/>
            <ac:picMk id="4" creationId="{1D270C89-1114-4ACE-B620-71DB1A3867CE}"/>
          </ac:picMkLst>
        </pc:picChg>
        <pc:picChg chg="add del">
          <ac:chgData name="Hock Guan TAN (NP)" userId="e5f7d661-fe1a-47b6-b277-f25b08fa15d4" providerId="ADAL" clId="{9EE73A0F-611B-4EF0-89B2-CA409DD2897A}" dt="2020-11-01T03:28:03.559" v="434"/>
          <ac:picMkLst>
            <pc:docMk/>
            <pc:sldMk cId="2429946969" sldId="460"/>
            <ac:picMk id="5" creationId="{B950078F-CBBC-49B1-BA52-AF44641088BF}"/>
          </ac:picMkLst>
        </pc:picChg>
        <pc:picChg chg="add del">
          <ac:chgData name="Hock Guan TAN (NP)" userId="e5f7d661-fe1a-47b6-b277-f25b08fa15d4" providerId="ADAL" clId="{9EE73A0F-611B-4EF0-89B2-CA409DD2897A}" dt="2020-11-01T03:28:31.036" v="437"/>
          <ac:picMkLst>
            <pc:docMk/>
            <pc:sldMk cId="2429946969" sldId="460"/>
            <ac:picMk id="6" creationId="{6E8A3984-CAEA-4DF4-92D2-6AD92666D94F}"/>
          </ac:picMkLst>
        </pc:picChg>
      </pc:sldChg>
      <pc:sldChg chg="addSp delSp new mod ord modClrScheme chgLayout">
        <pc:chgData name="Hock Guan TAN (NP)" userId="e5f7d661-fe1a-47b6-b277-f25b08fa15d4" providerId="ADAL" clId="{9EE73A0F-611B-4EF0-89B2-CA409DD2897A}" dt="2020-11-01T04:56:42.934" v="688"/>
        <pc:sldMkLst>
          <pc:docMk/>
          <pc:sldMk cId="37434793" sldId="461"/>
        </pc:sldMkLst>
        <pc:spChg chg="del">
          <ac:chgData name="Hock Guan TAN (NP)" userId="e5f7d661-fe1a-47b6-b277-f25b08fa15d4" providerId="ADAL" clId="{9EE73A0F-611B-4EF0-89B2-CA409DD2897A}" dt="2020-11-01T04:56:41.157" v="687" actId="700"/>
          <ac:spMkLst>
            <pc:docMk/>
            <pc:sldMk cId="37434793" sldId="461"/>
            <ac:spMk id="2" creationId="{811C868A-251B-4B55-8B8F-61657B560DB3}"/>
          </ac:spMkLst>
        </pc:spChg>
        <pc:spChg chg="del">
          <ac:chgData name="Hock Guan TAN (NP)" userId="e5f7d661-fe1a-47b6-b277-f25b08fa15d4" providerId="ADAL" clId="{9EE73A0F-611B-4EF0-89B2-CA409DD2897A}" dt="2020-11-01T04:56:41.157" v="687" actId="700"/>
          <ac:spMkLst>
            <pc:docMk/>
            <pc:sldMk cId="37434793" sldId="461"/>
            <ac:spMk id="3" creationId="{4A01B364-20C2-421F-BBB1-72D79BE7CE80}"/>
          </ac:spMkLst>
        </pc:spChg>
        <pc:picChg chg="add">
          <ac:chgData name="Hock Guan TAN (NP)" userId="e5f7d661-fe1a-47b6-b277-f25b08fa15d4" providerId="ADAL" clId="{9EE73A0F-611B-4EF0-89B2-CA409DD2897A}" dt="2020-11-01T04:56:42.934" v="688"/>
          <ac:picMkLst>
            <pc:docMk/>
            <pc:sldMk cId="37434793" sldId="461"/>
            <ac:picMk id="4" creationId="{DC9FE1B8-1013-4504-8C73-AEDA76033792}"/>
          </ac:picMkLst>
        </pc:picChg>
      </pc:sldChg>
      <pc:sldChg chg="addSp delSp modSp add mod">
        <pc:chgData name="Hock Guan TAN (NP)" userId="e5f7d661-fe1a-47b6-b277-f25b08fa15d4" providerId="ADAL" clId="{9EE73A0F-611B-4EF0-89B2-CA409DD2897A}" dt="2020-11-01T14:22:28.092" v="2610"/>
        <pc:sldMkLst>
          <pc:docMk/>
          <pc:sldMk cId="3675387535" sldId="462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675387535" sldId="462"/>
            <ac:spMk id="2" creationId="{00000000-0000-0000-0000-000000000000}"/>
          </ac:spMkLst>
        </pc:spChg>
        <pc:picChg chg="del">
          <ac:chgData name="Hock Guan TAN (NP)" userId="e5f7d661-fe1a-47b6-b277-f25b08fa15d4" providerId="ADAL" clId="{9EE73A0F-611B-4EF0-89B2-CA409DD2897A}" dt="2020-11-01T03:32:20.904" v="441" actId="478"/>
          <ac:picMkLst>
            <pc:docMk/>
            <pc:sldMk cId="3675387535" sldId="462"/>
            <ac:picMk id="3" creationId="{6C49D36B-99B9-46AA-8004-A6476B12E29F}"/>
          </ac:picMkLst>
        </pc:picChg>
        <pc:picChg chg="add mod">
          <ac:chgData name="Hock Guan TAN (NP)" userId="e5f7d661-fe1a-47b6-b277-f25b08fa15d4" providerId="ADAL" clId="{9EE73A0F-611B-4EF0-89B2-CA409DD2897A}" dt="2020-11-01T03:32:27.927" v="443" actId="1076"/>
          <ac:picMkLst>
            <pc:docMk/>
            <pc:sldMk cId="3675387535" sldId="462"/>
            <ac:picMk id="7" creationId="{2E69328B-1E13-4C01-B717-0FEFF7349FFD}"/>
          </ac:picMkLst>
        </pc:picChg>
      </pc:sldChg>
      <pc:sldChg chg="addSp delSp new mod modClrScheme chgLayout">
        <pc:chgData name="Hock Guan TAN (NP)" userId="e5f7d661-fe1a-47b6-b277-f25b08fa15d4" providerId="ADAL" clId="{9EE73A0F-611B-4EF0-89B2-CA409DD2897A}" dt="2020-11-01T03:38:28.470" v="477"/>
        <pc:sldMkLst>
          <pc:docMk/>
          <pc:sldMk cId="3845474740" sldId="463"/>
        </pc:sldMkLst>
        <pc:spChg chg="del">
          <ac:chgData name="Hock Guan TAN (NP)" userId="e5f7d661-fe1a-47b6-b277-f25b08fa15d4" providerId="ADAL" clId="{9EE73A0F-611B-4EF0-89B2-CA409DD2897A}" dt="2020-11-01T03:38:26.758" v="476" actId="700"/>
          <ac:spMkLst>
            <pc:docMk/>
            <pc:sldMk cId="3845474740" sldId="463"/>
            <ac:spMk id="2" creationId="{2064CA33-9FA1-4691-B798-6FA60442A969}"/>
          </ac:spMkLst>
        </pc:spChg>
        <pc:spChg chg="del">
          <ac:chgData name="Hock Guan TAN (NP)" userId="e5f7d661-fe1a-47b6-b277-f25b08fa15d4" providerId="ADAL" clId="{9EE73A0F-611B-4EF0-89B2-CA409DD2897A}" dt="2020-11-01T03:38:26.758" v="476" actId="700"/>
          <ac:spMkLst>
            <pc:docMk/>
            <pc:sldMk cId="3845474740" sldId="463"/>
            <ac:spMk id="3" creationId="{C0FC3125-78AA-422A-BB8A-270AF90251E4}"/>
          </ac:spMkLst>
        </pc:spChg>
        <pc:picChg chg="add">
          <ac:chgData name="Hock Guan TAN (NP)" userId="e5f7d661-fe1a-47b6-b277-f25b08fa15d4" providerId="ADAL" clId="{9EE73A0F-611B-4EF0-89B2-CA409DD2897A}" dt="2020-11-01T03:38:28.470" v="477"/>
          <ac:picMkLst>
            <pc:docMk/>
            <pc:sldMk cId="3845474740" sldId="463"/>
            <ac:picMk id="4" creationId="{ED6949A2-8492-4793-B35F-CDDF30C96B9E}"/>
          </ac:picMkLst>
        </pc:picChg>
      </pc:sldChg>
      <pc:sldChg chg="addSp delSp modSp new mod">
        <pc:chgData name="Hock Guan TAN (NP)" userId="e5f7d661-fe1a-47b6-b277-f25b08fa15d4" providerId="ADAL" clId="{9EE73A0F-611B-4EF0-89B2-CA409DD2897A}" dt="2020-11-01T05:18:00.549" v="1445" actId="571"/>
        <pc:sldMkLst>
          <pc:docMk/>
          <pc:sldMk cId="3776937922" sldId="464"/>
        </pc:sldMkLst>
        <pc:spChg chg="add mod">
          <ac:chgData name="Hock Guan TAN (NP)" userId="e5f7d661-fe1a-47b6-b277-f25b08fa15d4" providerId="ADAL" clId="{9EE73A0F-611B-4EF0-89B2-CA409DD2897A}" dt="2020-11-01T04:43:06.321" v="575" actId="1076"/>
          <ac:spMkLst>
            <pc:docMk/>
            <pc:sldMk cId="3776937922" sldId="464"/>
            <ac:spMk id="2" creationId="{54D68021-B788-4F39-8449-D633436BF729}"/>
          </ac:spMkLst>
        </pc:spChg>
        <pc:spChg chg="add del mod">
          <ac:chgData name="Hock Guan TAN (NP)" userId="e5f7d661-fe1a-47b6-b277-f25b08fa15d4" providerId="ADAL" clId="{9EE73A0F-611B-4EF0-89B2-CA409DD2897A}" dt="2020-11-01T04:43:08.642" v="577"/>
          <ac:spMkLst>
            <pc:docMk/>
            <pc:sldMk cId="3776937922" sldId="464"/>
            <ac:spMk id="4" creationId="{F34EA9A3-B9D5-447A-BCB9-6DC35136EED1}"/>
          </ac:spMkLst>
        </pc:spChg>
        <pc:spChg chg="add mod">
          <ac:chgData name="Hock Guan TAN (NP)" userId="e5f7d661-fe1a-47b6-b277-f25b08fa15d4" providerId="ADAL" clId="{9EE73A0F-611B-4EF0-89B2-CA409DD2897A}" dt="2020-11-01T05:18:00.549" v="1445" actId="571"/>
          <ac:spMkLst>
            <pc:docMk/>
            <pc:sldMk cId="3776937922" sldId="464"/>
            <ac:spMk id="7" creationId="{98145839-8BCB-4A46-AE8F-42CC968E18B8}"/>
          </ac:spMkLst>
        </pc:spChg>
        <pc:picChg chg="add del mod">
          <ac:chgData name="Hock Guan TAN (NP)" userId="e5f7d661-fe1a-47b6-b277-f25b08fa15d4" providerId="ADAL" clId="{9EE73A0F-611B-4EF0-89B2-CA409DD2897A}" dt="2020-11-01T04:43:23.865" v="579" actId="21"/>
          <ac:picMkLst>
            <pc:docMk/>
            <pc:sldMk cId="3776937922" sldId="464"/>
            <ac:picMk id="3" creationId="{8177912C-145F-4DC0-BCAC-5C420733DCB9}"/>
          </ac:picMkLst>
        </pc:picChg>
        <pc:picChg chg="add mod">
          <ac:chgData name="Hock Guan TAN (NP)" userId="e5f7d661-fe1a-47b6-b277-f25b08fa15d4" providerId="ADAL" clId="{9EE73A0F-611B-4EF0-89B2-CA409DD2897A}" dt="2020-11-01T04:45:06.054" v="584" actId="1076"/>
          <ac:picMkLst>
            <pc:docMk/>
            <pc:sldMk cId="3776937922" sldId="464"/>
            <ac:picMk id="5" creationId="{1BB0CFA4-87A9-45DB-B807-005F8D36FB8B}"/>
          </ac:picMkLst>
        </pc:picChg>
        <pc:picChg chg="add mod">
          <ac:chgData name="Hock Guan TAN (NP)" userId="e5f7d661-fe1a-47b6-b277-f25b08fa15d4" providerId="ADAL" clId="{9EE73A0F-611B-4EF0-89B2-CA409DD2897A}" dt="2020-11-01T04:48:37.335" v="686" actId="1076"/>
          <ac:picMkLst>
            <pc:docMk/>
            <pc:sldMk cId="3776937922" sldId="464"/>
            <ac:picMk id="6" creationId="{06734091-17B5-48D9-91D8-AD4F1A14F730}"/>
          </ac:picMkLst>
        </pc:picChg>
      </pc:sldChg>
      <pc:sldChg chg="addSp delSp modSp new mod">
        <pc:chgData name="Hock Guan TAN (NP)" userId="e5f7d661-fe1a-47b6-b277-f25b08fa15d4" providerId="ADAL" clId="{9EE73A0F-611B-4EF0-89B2-CA409DD2897A}" dt="2020-11-01T05:02:02.459" v="982" actId="20577"/>
        <pc:sldMkLst>
          <pc:docMk/>
          <pc:sldMk cId="3022332893" sldId="465"/>
        </pc:sldMkLst>
        <pc:spChg chg="add del mod">
          <ac:chgData name="Hock Guan TAN (NP)" userId="e5f7d661-fe1a-47b6-b277-f25b08fa15d4" providerId="ADAL" clId="{9EE73A0F-611B-4EF0-89B2-CA409DD2897A}" dt="2020-11-01T04:58:51.341" v="710"/>
          <ac:spMkLst>
            <pc:docMk/>
            <pc:sldMk cId="3022332893" sldId="465"/>
            <ac:spMk id="4" creationId="{878B4710-65C9-4CB5-8034-65D86FEDCB94}"/>
          </ac:spMkLst>
        </pc:spChg>
        <pc:spChg chg="add mod">
          <ac:chgData name="Hock Guan TAN (NP)" userId="e5f7d661-fe1a-47b6-b277-f25b08fa15d4" providerId="ADAL" clId="{9EE73A0F-611B-4EF0-89B2-CA409DD2897A}" dt="2020-11-01T04:59:44.015" v="812" actId="20577"/>
          <ac:spMkLst>
            <pc:docMk/>
            <pc:sldMk cId="3022332893" sldId="465"/>
            <ac:spMk id="5" creationId="{A125822E-F24C-4AD3-AB89-A0A19E27F548}"/>
          </ac:spMkLst>
        </pc:spChg>
        <pc:spChg chg="add mod">
          <ac:chgData name="Hock Guan TAN (NP)" userId="e5f7d661-fe1a-47b6-b277-f25b08fa15d4" providerId="ADAL" clId="{9EE73A0F-611B-4EF0-89B2-CA409DD2897A}" dt="2020-11-01T05:02:02.459" v="982" actId="20577"/>
          <ac:spMkLst>
            <pc:docMk/>
            <pc:sldMk cId="3022332893" sldId="465"/>
            <ac:spMk id="7" creationId="{8ED53BDD-EF2E-4F88-82ED-64F52EEAED53}"/>
          </ac:spMkLst>
        </pc:spChg>
        <pc:picChg chg="add mod">
          <ac:chgData name="Hock Guan TAN (NP)" userId="e5f7d661-fe1a-47b6-b277-f25b08fa15d4" providerId="ADAL" clId="{9EE73A0F-611B-4EF0-89B2-CA409DD2897A}" dt="2020-11-01T04:42:09.827" v="570" actId="1076"/>
          <ac:picMkLst>
            <pc:docMk/>
            <pc:sldMk cId="3022332893" sldId="465"/>
            <ac:picMk id="2" creationId="{3C56DF7D-5DF5-4188-A017-DC190D1D61D3}"/>
          </ac:picMkLst>
        </pc:picChg>
        <pc:picChg chg="add mod">
          <ac:chgData name="Hock Guan TAN (NP)" userId="e5f7d661-fe1a-47b6-b277-f25b08fa15d4" providerId="ADAL" clId="{9EE73A0F-611B-4EF0-89B2-CA409DD2897A}" dt="2020-11-01T04:42:01.799" v="569" actId="14100"/>
          <ac:picMkLst>
            <pc:docMk/>
            <pc:sldMk cId="3022332893" sldId="465"/>
            <ac:picMk id="3" creationId="{5949B7F1-1D51-400F-83DC-F8C2B7670D86}"/>
          </ac:picMkLst>
        </pc:picChg>
      </pc:sldChg>
      <pc:sldChg chg="addSp modSp new mod ord">
        <pc:chgData name="Hock Guan TAN (NP)" userId="e5f7d661-fe1a-47b6-b277-f25b08fa15d4" providerId="ADAL" clId="{9EE73A0F-611B-4EF0-89B2-CA409DD2897A}" dt="2020-11-01T04:46:10.278" v="683" actId="11529"/>
        <pc:sldMkLst>
          <pc:docMk/>
          <pc:sldMk cId="494214398" sldId="466"/>
        </pc:sldMkLst>
        <pc:spChg chg="add mod">
          <ac:chgData name="Hock Guan TAN (NP)" userId="e5f7d661-fe1a-47b6-b277-f25b08fa15d4" providerId="ADAL" clId="{9EE73A0F-611B-4EF0-89B2-CA409DD2897A}" dt="2020-11-01T04:45:58.794" v="682" actId="1076"/>
          <ac:spMkLst>
            <pc:docMk/>
            <pc:sldMk cId="494214398" sldId="466"/>
            <ac:spMk id="4" creationId="{65CABFD3-2D5C-4421-B6FD-E19D30E7D5BB}"/>
          </ac:spMkLst>
        </pc:spChg>
        <pc:picChg chg="add">
          <ac:chgData name="Hock Guan TAN (NP)" userId="e5f7d661-fe1a-47b6-b277-f25b08fa15d4" providerId="ADAL" clId="{9EE73A0F-611B-4EF0-89B2-CA409DD2897A}" dt="2020-11-01T04:43:26.550" v="580" actId="22"/>
          <ac:picMkLst>
            <pc:docMk/>
            <pc:sldMk cId="494214398" sldId="466"/>
            <ac:picMk id="3" creationId="{36E9999A-3914-42C4-9145-AC17B6F8FEF4}"/>
          </ac:picMkLst>
        </pc:picChg>
        <pc:cxnChg chg="add">
          <ac:chgData name="Hock Guan TAN (NP)" userId="e5f7d661-fe1a-47b6-b277-f25b08fa15d4" providerId="ADAL" clId="{9EE73A0F-611B-4EF0-89B2-CA409DD2897A}" dt="2020-11-01T04:46:10.278" v="683" actId="11529"/>
          <ac:cxnSpMkLst>
            <pc:docMk/>
            <pc:sldMk cId="494214398" sldId="466"/>
            <ac:cxnSpMk id="6" creationId="{D4F51E32-89AC-4C5E-BBC2-27E8D66E38E3}"/>
          </ac:cxnSpMkLst>
        </pc:cxnChg>
      </pc:sldChg>
      <pc:sldChg chg="addSp delSp modSp new mod modClrScheme chgLayout">
        <pc:chgData name="Hock Guan TAN (NP)" userId="e5f7d661-fe1a-47b6-b277-f25b08fa15d4" providerId="ADAL" clId="{9EE73A0F-611B-4EF0-89B2-CA409DD2897A}" dt="2020-11-01T14:22:28.092" v="2610"/>
        <pc:sldMkLst>
          <pc:docMk/>
          <pc:sldMk cId="2693063363" sldId="467"/>
        </pc:sldMkLst>
        <pc:spChg chg="add mod">
          <ac:chgData name="Hock Guan TAN (NP)" userId="e5f7d661-fe1a-47b6-b277-f25b08fa15d4" providerId="ADAL" clId="{9EE73A0F-611B-4EF0-89B2-CA409DD2897A}" dt="2020-11-01T14:22:28.092" v="2610"/>
          <ac:spMkLst>
            <pc:docMk/>
            <pc:sldMk cId="2693063363" sldId="467"/>
            <ac:spMk id="2" creationId="{13677689-2950-4317-8038-4140A4741C02}"/>
          </ac:spMkLst>
        </pc:spChg>
        <pc:spChg chg="add del mod">
          <ac:chgData name="Hock Guan TAN (NP)" userId="e5f7d661-fe1a-47b6-b277-f25b08fa15d4" providerId="ADAL" clId="{9EE73A0F-611B-4EF0-89B2-CA409DD2897A}" dt="2020-11-01T14:22:28.092" v="2610"/>
          <ac:spMkLst>
            <pc:docMk/>
            <pc:sldMk cId="2693063363" sldId="467"/>
            <ac:spMk id="3" creationId="{30ACD526-1D2D-4C0B-BD5D-FABA47C8ABCC}"/>
          </ac:spMkLst>
        </pc:spChg>
        <pc:picChg chg="add del mod">
          <ac:chgData name="Hock Guan TAN (NP)" userId="e5f7d661-fe1a-47b6-b277-f25b08fa15d4" providerId="ADAL" clId="{9EE73A0F-611B-4EF0-89B2-CA409DD2897A}" dt="2020-11-01T12:29:51.310" v="1989"/>
          <ac:picMkLst>
            <pc:docMk/>
            <pc:sldMk cId="2693063363" sldId="467"/>
            <ac:picMk id="5" creationId="{BC32DE70-A648-47F4-AE93-88758918E9D5}"/>
          </ac:picMkLst>
        </pc:picChg>
      </pc:sldChg>
      <pc:sldChg chg="addSp modSp new mod">
        <pc:chgData name="Hock Guan TAN (NP)" userId="e5f7d661-fe1a-47b6-b277-f25b08fa15d4" providerId="ADAL" clId="{9EE73A0F-611B-4EF0-89B2-CA409DD2897A}" dt="2020-11-01T13:48:44.456" v="2511" actId="20577"/>
        <pc:sldMkLst>
          <pc:docMk/>
          <pc:sldMk cId="2025033990" sldId="468"/>
        </pc:sldMkLst>
        <pc:spChg chg="add mod">
          <ac:chgData name="Hock Guan TAN (NP)" userId="e5f7d661-fe1a-47b6-b277-f25b08fa15d4" providerId="ADAL" clId="{9EE73A0F-611B-4EF0-89B2-CA409DD2897A}" dt="2020-11-01T13:48:44.456" v="2511" actId="20577"/>
          <ac:spMkLst>
            <pc:docMk/>
            <pc:sldMk cId="2025033990" sldId="468"/>
            <ac:spMk id="4" creationId="{C583EFDA-8206-4CFA-85FD-3D966558F415}"/>
          </ac:spMkLst>
        </pc:spChg>
        <pc:picChg chg="add mod">
          <ac:chgData name="Hock Guan TAN (NP)" userId="e5f7d661-fe1a-47b6-b277-f25b08fa15d4" providerId="ADAL" clId="{9EE73A0F-611B-4EF0-89B2-CA409DD2897A}" dt="2020-11-01T05:18:08.257" v="1447" actId="1076"/>
          <ac:picMkLst>
            <pc:docMk/>
            <pc:sldMk cId="2025033990" sldId="468"/>
            <ac:picMk id="2" creationId="{713AE8CC-3FE2-447F-8E57-77AF5A518100}"/>
          </ac:picMkLst>
        </pc:picChg>
      </pc:sldChg>
      <pc:sldChg chg="addSp delSp modSp new mod setBg delDesignElem">
        <pc:chgData name="Hock Guan TAN (NP)" userId="e5f7d661-fe1a-47b6-b277-f25b08fa15d4" providerId="ADAL" clId="{9EE73A0F-611B-4EF0-89B2-CA409DD2897A}" dt="2020-11-01T14:04:51.452" v="2584"/>
        <pc:sldMkLst>
          <pc:docMk/>
          <pc:sldMk cId="1491732331" sldId="469"/>
        </pc:sldMkLst>
        <pc:spChg chg="add del">
          <ac:chgData name="Hock Guan TAN (NP)" userId="e5f7d661-fe1a-47b6-b277-f25b08fa15d4" providerId="ADAL" clId="{9EE73A0F-611B-4EF0-89B2-CA409DD2897A}" dt="2020-11-01T14:04:51.452" v="2584"/>
          <ac:spMkLst>
            <pc:docMk/>
            <pc:sldMk cId="1491732331" sldId="469"/>
            <ac:spMk id="8" creationId="{22F15A2D-2324-487D-A02A-BF46C5C580EB}"/>
          </ac:spMkLst>
        </pc:spChg>
        <pc:spChg chg="add del">
          <ac:chgData name="Hock Guan TAN (NP)" userId="e5f7d661-fe1a-47b6-b277-f25b08fa15d4" providerId="ADAL" clId="{9EE73A0F-611B-4EF0-89B2-CA409DD2897A}" dt="2020-11-01T14:04:51.452" v="2584"/>
          <ac:spMkLst>
            <pc:docMk/>
            <pc:sldMk cId="1491732331" sldId="469"/>
            <ac:spMk id="10" creationId="{17A7F34E-D418-47E2-9F86-2C45BBC31210}"/>
          </ac:spMkLst>
        </pc:spChg>
        <pc:spChg chg="add del">
          <ac:chgData name="Hock Guan TAN (NP)" userId="e5f7d661-fe1a-47b6-b277-f25b08fa15d4" providerId="ADAL" clId="{9EE73A0F-611B-4EF0-89B2-CA409DD2897A}" dt="2020-11-01T14:04:51.452" v="2584"/>
          <ac:spMkLst>
            <pc:docMk/>
            <pc:sldMk cId="1491732331" sldId="469"/>
            <ac:spMk id="12" creationId="{2AEAFA59-923A-4F54-8B49-44C970BCC323}"/>
          </ac:spMkLst>
        </pc:spChg>
        <pc:picChg chg="add mod">
          <ac:chgData name="Hock Guan TAN (NP)" userId="e5f7d661-fe1a-47b6-b277-f25b08fa15d4" providerId="ADAL" clId="{9EE73A0F-611B-4EF0-89B2-CA409DD2897A}" dt="2020-11-01T12:23:15.987" v="1830" actId="26606"/>
          <ac:picMkLst>
            <pc:docMk/>
            <pc:sldMk cId="1491732331" sldId="469"/>
            <ac:picMk id="3" creationId="{793098C8-5E5B-4661-9A69-529DFD736F01}"/>
          </ac:picMkLst>
        </pc:picChg>
      </pc:sldChg>
      <pc:sldChg chg="modSp add del mod">
        <pc:chgData name="Hock Guan TAN (NP)" userId="e5f7d661-fe1a-47b6-b277-f25b08fa15d4" providerId="ADAL" clId="{9EE73A0F-611B-4EF0-89B2-CA409DD2897A}" dt="2020-11-01T12:47:40.801" v="2299" actId="47"/>
        <pc:sldMkLst>
          <pc:docMk/>
          <pc:sldMk cId="2103011510" sldId="470"/>
        </pc:sldMkLst>
        <pc:spChg chg="mod">
          <ac:chgData name="Hock Guan TAN (NP)" userId="e5f7d661-fe1a-47b6-b277-f25b08fa15d4" providerId="ADAL" clId="{9EE73A0F-611B-4EF0-89B2-CA409DD2897A}" dt="2020-11-01T12:45:27.254" v="2288" actId="20577"/>
          <ac:spMkLst>
            <pc:docMk/>
            <pc:sldMk cId="2103011510" sldId="470"/>
            <ac:spMk id="2" creationId="{13426F19-CD29-4447-A772-C5269034B8C0}"/>
          </ac:spMkLst>
        </pc:spChg>
        <pc:spChg chg="mod">
          <ac:chgData name="Hock Guan TAN (NP)" userId="e5f7d661-fe1a-47b6-b277-f25b08fa15d4" providerId="ADAL" clId="{9EE73A0F-611B-4EF0-89B2-CA409DD2897A}" dt="2020-11-01T12:43:50.306" v="2232" actId="27636"/>
          <ac:spMkLst>
            <pc:docMk/>
            <pc:sldMk cId="2103011510" sldId="470"/>
            <ac:spMk id="5" creationId="{3CAC3AC7-0924-4324-8658-1BA28BA0CB15}"/>
          </ac:spMkLst>
        </pc:spChg>
      </pc:sldChg>
      <pc:sldChg chg="modSp new del">
        <pc:chgData name="Hock Guan TAN (NP)" userId="e5f7d661-fe1a-47b6-b277-f25b08fa15d4" providerId="ADAL" clId="{9EE73A0F-611B-4EF0-89B2-CA409DD2897A}" dt="2020-11-01T14:26:10.362" v="2639" actId="47"/>
        <pc:sldMkLst>
          <pc:docMk/>
          <pc:sldMk cId="1313399653" sldId="471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1313399653" sldId="471"/>
            <ac:spMk id="2" creationId="{8FB99E66-8E28-4823-85BB-57574C112719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1313399653" sldId="471"/>
            <ac:spMk id="3" creationId="{5C61172D-C21E-4B09-84C0-C66973100D7E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1313399653" sldId="471"/>
            <ac:spMk id="4" creationId="{BAEEA7E6-3697-4F9C-9FC5-23BBE7310BAA}"/>
          </ac:spMkLst>
        </pc:spChg>
      </pc:sldChg>
      <pc:sldChg chg="modSp new del">
        <pc:chgData name="Hock Guan TAN (NP)" userId="e5f7d661-fe1a-47b6-b277-f25b08fa15d4" providerId="ADAL" clId="{9EE73A0F-611B-4EF0-89B2-CA409DD2897A}" dt="2020-11-01T14:26:11.044" v="2640" actId="47"/>
        <pc:sldMkLst>
          <pc:docMk/>
          <pc:sldMk cId="3796572084" sldId="472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796572084" sldId="472"/>
            <ac:spMk id="2" creationId="{0A2E6785-8E54-45B7-95B5-03BFDB5DA26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796572084" sldId="472"/>
            <ac:spMk id="3" creationId="{1031A8AA-44BC-4E46-A3C3-0204A1F7EA41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796572084" sldId="472"/>
            <ac:spMk id="4" creationId="{927F695B-9279-4E4C-9145-864159C9184F}"/>
          </ac:spMkLst>
        </pc:spChg>
      </pc:sldChg>
      <pc:sldChg chg="modSp new del">
        <pc:chgData name="Hock Guan TAN (NP)" userId="e5f7d661-fe1a-47b6-b277-f25b08fa15d4" providerId="ADAL" clId="{9EE73A0F-611B-4EF0-89B2-CA409DD2897A}" dt="2020-11-01T14:26:15.136" v="2641" actId="47"/>
        <pc:sldMkLst>
          <pc:docMk/>
          <pc:sldMk cId="2547769377" sldId="473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547769377" sldId="473"/>
            <ac:spMk id="2" creationId="{4C38BD2E-C73D-44A1-A08D-C4379A887F66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547769377" sldId="473"/>
            <ac:spMk id="3" creationId="{199BC553-A67D-477E-B2C4-DB3DA00B8F2D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547769377" sldId="473"/>
            <ac:spMk id="4" creationId="{8ADF6607-986A-4F77-8AF0-FCECFF97644C}"/>
          </ac:spMkLst>
        </pc:spChg>
      </pc:sldChg>
      <pc:sldChg chg="modSp new del">
        <pc:chgData name="Hock Guan TAN (NP)" userId="e5f7d661-fe1a-47b6-b277-f25b08fa15d4" providerId="ADAL" clId="{9EE73A0F-611B-4EF0-89B2-CA409DD2897A}" dt="2020-11-01T14:26:31.996" v="2642" actId="47"/>
        <pc:sldMkLst>
          <pc:docMk/>
          <pc:sldMk cId="2756296028" sldId="474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756296028" sldId="474"/>
            <ac:spMk id="2" creationId="{D58BBF7D-F6B3-4765-B732-4D235CF0F363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756296028" sldId="474"/>
            <ac:spMk id="3" creationId="{EF8D8114-032B-4092-A13D-C5D2BBA7D216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756296028" sldId="474"/>
            <ac:spMk id="4" creationId="{9AF59B10-4CD0-4CB4-BE0E-77F5C77EF34F}"/>
          </ac:spMkLst>
        </pc:spChg>
      </pc:sldChg>
      <pc:sldChg chg="modSp add mod">
        <pc:chgData name="Hock Guan TAN (NP)" userId="e5f7d661-fe1a-47b6-b277-f25b08fa15d4" providerId="ADAL" clId="{9EE73A0F-611B-4EF0-89B2-CA409DD2897A}" dt="2020-11-01T14:22:28.092" v="2610"/>
        <pc:sldMkLst>
          <pc:docMk/>
          <pc:sldMk cId="2498307139" sldId="475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498307139" sldId="475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2498307139" sldId="475"/>
            <ac:spMk id="5" creationId="{00000000-0000-0000-0000-000000000000}"/>
          </ac:spMkLst>
        </pc:spChg>
      </pc:sldChg>
      <pc:sldChg chg="modSp add mod">
        <pc:chgData name="Hock Guan TAN (NP)" userId="e5f7d661-fe1a-47b6-b277-f25b08fa15d4" providerId="ADAL" clId="{9EE73A0F-611B-4EF0-89B2-CA409DD2897A}" dt="2020-11-01T14:24:50.534" v="2638" actId="2711"/>
        <pc:sldMkLst>
          <pc:docMk/>
          <pc:sldMk cId="1844923163" sldId="476"/>
        </pc:sldMkLst>
        <pc:spChg chg="mod">
          <ac:chgData name="Hock Guan TAN (NP)" userId="e5f7d661-fe1a-47b6-b277-f25b08fa15d4" providerId="ADAL" clId="{9EE73A0F-611B-4EF0-89B2-CA409DD2897A}" dt="2020-11-01T14:24:50.534" v="2638" actId="2711"/>
          <ac:spMkLst>
            <pc:docMk/>
            <pc:sldMk cId="1844923163" sldId="476"/>
            <ac:spMk id="2" creationId="{13426F19-CD29-4447-A772-C5269034B8C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1844923163" sldId="476"/>
            <ac:spMk id="5" creationId="{3CAC3AC7-0924-4324-8658-1BA28BA0CB15}"/>
          </ac:spMkLst>
        </pc:spChg>
      </pc:sldChg>
      <pc:sldChg chg="modSp add mod">
        <pc:chgData name="Hock Guan TAN (NP)" userId="e5f7d661-fe1a-47b6-b277-f25b08fa15d4" providerId="ADAL" clId="{9EE73A0F-611B-4EF0-89B2-CA409DD2897A}" dt="2020-11-01T14:22:28.092" v="2610"/>
        <pc:sldMkLst>
          <pc:docMk/>
          <pc:sldMk cId="3450422158" sldId="477"/>
        </pc:sldMkLst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450422158" sldId="477"/>
            <ac:spMk id="2" creationId="{00000000-0000-0000-0000-000000000000}"/>
          </ac:spMkLst>
        </pc:spChg>
        <pc:spChg chg="mod">
          <ac:chgData name="Hock Guan TAN (NP)" userId="e5f7d661-fe1a-47b6-b277-f25b08fa15d4" providerId="ADAL" clId="{9EE73A0F-611B-4EF0-89B2-CA409DD2897A}" dt="2020-11-01T14:22:28.092" v="2610"/>
          <ac:spMkLst>
            <pc:docMk/>
            <pc:sldMk cId="3450422158" sldId="477"/>
            <ac:spMk id="5" creationId="{00000000-0000-0000-0000-000000000000}"/>
          </ac:spMkLst>
        </pc:spChg>
      </pc:sldChg>
      <pc:sldChg chg="addSp delSp modSp new mod setBg modClrScheme delDesignElem chgLayout">
        <pc:chgData name="Hock Guan TAN (NP)" userId="e5f7d661-fe1a-47b6-b277-f25b08fa15d4" providerId="ADAL" clId="{9EE73A0F-611B-4EF0-89B2-CA409DD2897A}" dt="2020-11-01T14:23:30.455" v="2632" actId="20577"/>
        <pc:sldMkLst>
          <pc:docMk/>
          <pc:sldMk cId="330431156" sldId="478"/>
        </pc:sldMkLst>
        <pc:spChg chg="del mod ord">
          <ac:chgData name="Hock Guan TAN (NP)" userId="e5f7d661-fe1a-47b6-b277-f25b08fa15d4" providerId="ADAL" clId="{9EE73A0F-611B-4EF0-89B2-CA409DD2897A}" dt="2020-11-01T14:00:18.722" v="2524" actId="700"/>
          <ac:spMkLst>
            <pc:docMk/>
            <pc:sldMk cId="330431156" sldId="478"/>
            <ac:spMk id="2" creationId="{A6063D92-7B35-4DF1-B8FD-021DC79616DE}"/>
          </ac:spMkLst>
        </pc:spChg>
        <pc:spChg chg="del mod ord">
          <ac:chgData name="Hock Guan TAN (NP)" userId="e5f7d661-fe1a-47b6-b277-f25b08fa15d4" providerId="ADAL" clId="{9EE73A0F-611B-4EF0-89B2-CA409DD2897A}" dt="2020-11-01T14:00:18.722" v="2524" actId="700"/>
          <ac:spMkLst>
            <pc:docMk/>
            <pc:sldMk cId="330431156" sldId="478"/>
            <ac:spMk id="3" creationId="{E629B988-805E-4CFB-B9E0-C8D4B5D02073}"/>
          </ac:spMkLst>
        </pc:spChg>
        <pc:spChg chg="del">
          <ac:chgData name="Hock Guan TAN (NP)" userId="e5f7d661-fe1a-47b6-b277-f25b08fa15d4" providerId="ADAL" clId="{9EE73A0F-611B-4EF0-89B2-CA409DD2897A}" dt="2020-11-01T14:00:18.722" v="2524" actId="700"/>
          <ac:spMkLst>
            <pc:docMk/>
            <pc:sldMk cId="330431156" sldId="478"/>
            <ac:spMk id="4" creationId="{7DA0CA80-90D4-4231-8C14-B29ADD928779}"/>
          </ac:spMkLst>
        </pc:spChg>
        <pc:spChg chg="add mod ord">
          <ac:chgData name="Hock Guan TAN (NP)" userId="e5f7d661-fe1a-47b6-b277-f25b08fa15d4" providerId="ADAL" clId="{9EE73A0F-611B-4EF0-89B2-CA409DD2897A}" dt="2020-11-01T14:22:39.319" v="2612" actId="2711"/>
          <ac:spMkLst>
            <pc:docMk/>
            <pc:sldMk cId="330431156" sldId="478"/>
            <ac:spMk id="5" creationId="{CA9C63F1-1FA6-42E0-8B38-8FA7C9C75B10}"/>
          </ac:spMkLst>
        </pc:spChg>
        <pc:spChg chg="add del mod ord">
          <ac:chgData name="Hock Guan TAN (NP)" userId="e5f7d661-fe1a-47b6-b277-f25b08fa15d4" providerId="ADAL" clId="{9EE73A0F-611B-4EF0-89B2-CA409DD2897A}" dt="2020-11-01T14:00:24.386" v="2525" actId="478"/>
          <ac:spMkLst>
            <pc:docMk/>
            <pc:sldMk cId="330431156" sldId="478"/>
            <ac:spMk id="6" creationId="{7CBDAFC4-D9E0-4F47-9D03-E5534EAB7980}"/>
          </ac:spMkLst>
        </pc:spChg>
        <pc:spChg chg="add del">
          <ac:chgData name="Hock Guan TAN (NP)" userId="e5f7d661-fe1a-47b6-b277-f25b08fa15d4" providerId="ADAL" clId="{9EE73A0F-611B-4EF0-89B2-CA409DD2897A}" dt="2020-11-01T14:03:42.843" v="2574" actId="26606"/>
          <ac:spMkLst>
            <pc:docMk/>
            <pc:sldMk cId="330431156" sldId="478"/>
            <ac:spMk id="12" creationId="{4D96D946-2C88-48CC-9D8B-ADAF7E6052B9}"/>
          </ac:spMkLst>
        </pc:spChg>
        <pc:spChg chg="add del">
          <ac:chgData name="Hock Guan TAN (NP)" userId="e5f7d661-fe1a-47b6-b277-f25b08fa15d4" providerId="ADAL" clId="{9EE73A0F-611B-4EF0-89B2-CA409DD2897A}" dt="2020-11-01T14:22:28.092" v="2610"/>
          <ac:spMkLst>
            <pc:docMk/>
            <pc:sldMk cId="330431156" sldId="478"/>
            <ac:spMk id="13" creationId="{4D96D946-2C88-48CC-9D8B-ADAF7E6052B9}"/>
          </ac:spMkLst>
        </pc:spChg>
        <pc:spChg chg="add del">
          <ac:chgData name="Hock Guan TAN (NP)" userId="e5f7d661-fe1a-47b6-b277-f25b08fa15d4" providerId="ADAL" clId="{9EE73A0F-611B-4EF0-89B2-CA409DD2897A}" dt="2020-11-01T14:02:52.144" v="2567" actId="26606"/>
          <ac:spMkLst>
            <pc:docMk/>
            <pc:sldMk cId="330431156" sldId="478"/>
            <ac:spMk id="18" creationId="{A93898FF-D987-4B0E-BFB4-85F5EB356D4D}"/>
          </ac:spMkLst>
        </pc:spChg>
        <pc:spChg chg="add del">
          <ac:chgData name="Hock Guan TAN (NP)" userId="e5f7d661-fe1a-47b6-b277-f25b08fa15d4" providerId="ADAL" clId="{9EE73A0F-611B-4EF0-89B2-CA409DD2897A}" dt="2020-11-01T14:02:52.144" v="2567" actId="26606"/>
          <ac:spMkLst>
            <pc:docMk/>
            <pc:sldMk cId="330431156" sldId="478"/>
            <ac:spMk id="19" creationId="{EC506A02-88EF-4B1C-BDB5-C99B4911C293}"/>
          </ac:spMkLst>
        </pc:spChg>
        <pc:spChg chg="add del">
          <ac:chgData name="Hock Guan TAN (NP)" userId="e5f7d661-fe1a-47b6-b277-f25b08fa15d4" providerId="ADAL" clId="{9EE73A0F-611B-4EF0-89B2-CA409DD2897A}" dt="2020-11-01T14:02:08.167" v="2557" actId="26606"/>
          <ac:spMkLst>
            <pc:docMk/>
            <pc:sldMk cId="330431156" sldId="478"/>
            <ac:spMk id="21" creationId="{74426AB7-D619-4515-962A-BC83909EC015}"/>
          </ac:spMkLst>
        </pc:spChg>
        <pc:spChg chg="add del">
          <ac:chgData name="Hock Guan TAN (NP)" userId="e5f7d661-fe1a-47b6-b277-f25b08fa15d4" providerId="ADAL" clId="{9EE73A0F-611B-4EF0-89B2-CA409DD2897A}" dt="2020-11-01T14:02:52.144" v="2567" actId="26606"/>
          <ac:spMkLst>
            <pc:docMk/>
            <pc:sldMk cId="330431156" sldId="478"/>
            <ac:spMk id="22" creationId="{799037F2-4CAF-446B-90DB-1480B247AA69}"/>
          </ac:spMkLst>
        </pc:spChg>
        <pc:spChg chg="add del">
          <ac:chgData name="Hock Guan TAN (NP)" userId="e5f7d661-fe1a-47b6-b277-f25b08fa15d4" providerId="ADAL" clId="{9EE73A0F-611B-4EF0-89B2-CA409DD2897A}" dt="2020-11-01T14:02:08.167" v="2557" actId="26606"/>
          <ac:spMkLst>
            <pc:docMk/>
            <pc:sldMk cId="330431156" sldId="478"/>
            <ac:spMk id="23" creationId="{DE47DF98-723F-4AAC-ABCF-CACBC438F78F}"/>
          </ac:spMkLst>
        </pc:spChg>
        <pc:spChg chg="add del">
          <ac:chgData name="Hock Guan TAN (NP)" userId="e5f7d661-fe1a-47b6-b277-f25b08fa15d4" providerId="ADAL" clId="{9EE73A0F-611B-4EF0-89B2-CA409DD2897A}" dt="2020-11-01T14:02:52.144" v="2567" actId="26606"/>
          <ac:spMkLst>
            <pc:docMk/>
            <pc:sldMk cId="330431156" sldId="478"/>
            <ac:spMk id="24" creationId="{C4EC5440-A44A-4132-8B18-7EB733DBE973}"/>
          </ac:spMkLst>
        </pc:spChg>
        <pc:spChg chg="add del">
          <ac:chgData name="Hock Guan TAN (NP)" userId="e5f7d661-fe1a-47b6-b277-f25b08fa15d4" providerId="ADAL" clId="{9EE73A0F-611B-4EF0-89B2-CA409DD2897A}" dt="2020-11-01T14:03:09.482" v="2569" actId="26606"/>
          <ac:spMkLst>
            <pc:docMk/>
            <pc:sldMk cId="330431156" sldId="478"/>
            <ac:spMk id="26" creationId="{5922BD39-6B5B-493A-BE62-58ECD0F7A75A}"/>
          </ac:spMkLst>
        </pc:spChg>
        <pc:spChg chg="add del">
          <ac:chgData name="Hock Guan TAN (NP)" userId="e5f7d661-fe1a-47b6-b277-f25b08fa15d4" providerId="ADAL" clId="{9EE73A0F-611B-4EF0-89B2-CA409DD2897A}" dt="2020-11-01T14:02:39.647" v="2563" actId="26606"/>
          <ac:spMkLst>
            <pc:docMk/>
            <pc:sldMk cId="330431156" sldId="478"/>
            <ac:spMk id="27" creationId="{799037F2-4CAF-446B-90DB-1480B247AA69}"/>
          </ac:spMkLst>
        </pc:spChg>
        <pc:spChg chg="add del">
          <ac:chgData name="Hock Guan TAN (NP)" userId="e5f7d661-fe1a-47b6-b277-f25b08fa15d4" providerId="ADAL" clId="{9EE73A0F-611B-4EF0-89B2-CA409DD2897A}" dt="2020-11-01T14:02:39.647" v="2563" actId="26606"/>
          <ac:spMkLst>
            <pc:docMk/>
            <pc:sldMk cId="330431156" sldId="478"/>
            <ac:spMk id="28" creationId="{A93898FF-D987-4B0E-BFB4-85F5EB356D4D}"/>
          </ac:spMkLst>
        </pc:spChg>
        <pc:spChg chg="add del">
          <ac:chgData name="Hock Guan TAN (NP)" userId="e5f7d661-fe1a-47b6-b277-f25b08fa15d4" providerId="ADAL" clId="{9EE73A0F-611B-4EF0-89B2-CA409DD2897A}" dt="2020-11-01T14:02:39.647" v="2563" actId="26606"/>
          <ac:spMkLst>
            <pc:docMk/>
            <pc:sldMk cId="330431156" sldId="478"/>
            <ac:spMk id="29" creationId="{C4EC5440-A44A-4132-8B18-7EB733DBE973}"/>
          </ac:spMkLst>
        </pc:spChg>
        <pc:spChg chg="add del">
          <ac:chgData name="Hock Guan TAN (NP)" userId="e5f7d661-fe1a-47b6-b277-f25b08fa15d4" providerId="ADAL" clId="{9EE73A0F-611B-4EF0-89B2-CA409DD2897A}" dt="2020-11-01T14:02:39.647" v="2563" actId="26606"/>
          <ac:spMkLst>
            <pc:docMk/>
            <pc:sldMk cId="330431156" sldId="478"/>
            <ac:spMk id="30" creationId="{EC506A02-88EF-4B1C-BDB5-C99B4911C293}"/>
          </ac:spMkLst>
        </pc:spChg>
        <pc:spChg chg="add del">
          <ac:chgData name="Hock Guan TAN (NP)" userId="e5f7d661-fe1a-47b6-b277-f25b08fa15d4" providerId="ADAL" clId="{9EE73A0F-611B-4EF0-89B2-CA409DD2897A}" dt="2020-11-01T14:03:09.482" v="2569" actId="26606"/>
          <ac:spMkLst>
            <pc:docMk/>
            <pc:sldMk cId="330431156" sldId="478"/>
            <ac:spMk id="33" creationId="{53FD85F6-ECDC-4124-9916-6444E142C663}"/>
          </ac:spMkLst>
        </pc:spChg>
        <pc:spChg chg="add del">
          <ac:chgData name="Hock Guan TAN (NP)" userId="e5f7d661-fe1a-47b6-b277-f25b08fa15d4" providerId="ADAL" clId="{9EE73A0F-611B-4EF0-89B2-CA409DD2897A}" dt="2020-11-01T14:03:09.482" v="2569" actId="26606"/>
          <ac:spMkLst>
            <pc:docMk/>
            <pc:sldMk cId="330431156" sldId="478"/>
            <ac:spMk id="34" creationId="{FB5D26B4-74AD-4118-8F13-7051DA3BFA87}"/>
          </ac:spMkLst>
        </pc:spChg>
        <pc:spChg chg="add del">
          <ac:chgData name="Hock Guan TAN (NP)" userId="e5f7d661-fe1a-47b6-b277-f25b08fa15d4" providerId="ADAL" clId="{9EE73A0F-611B-4EF0-89B2-CA409DD2897A}" dt="2020-11-01T14:03:23.244" v="2571" actId="26606"/>
          <ac:spMkLst>
            <pc:docMk/>
            <pc:sldMk cId="330431156" sldId="478"/>
            <ac:spMk id="36" creationId="{A93898FF-D987-4B0E-BFB4-85F5EB356D4D}"/>
          </ac:spMkLst>
        </pc:spChg>
        <pc:spChg chg="add del">
          <ac:chgData name="Hock Guan TAN (NP)" userId="e5f7d661-fe1a-47b6-b277-f25b08fa15d4" providerId="ADAL" clId="{9EE73A0F-611B-4EF0-89B2-CA409DD2897A}" dt="2020-11-01T14:03:23.244" v="2571" actId="26606"/>
          <ac:spMkLst>
            <pc:docMk/>
            <pc:sldMk cId="330431156" sldId="478"/>
            <ac:spMk id="37" creationId="{EC506A02-88EF-4B1C-BDB5-C99B4911C293}"/>
          </ac:spMkLst>
        </pc:spChg>
        <pc:spChg chg="add del">
          <ac:chgData name="Hock Guan TAN (NP)" userId="e5f7d661-fe1a-47b6-b277-f25b08fa15d4" providerId="ADAL" clId="{9EE73A0F-611B-4EF0-89B2-CA409DD2897A}" dt="2020-11-01T14:03:23.244" v="2571" actId="26606"/>
          <ac:spMkLst>
            <pc:docMk/>
            <pc:sldMk cId="330431156" sldId="478"/>
            <ac:spMk id="39" creationId="{799037F2-4CAF-446B-90DB-1480B247AA69}"/>
          </ac:spMkLst>
        </pc:spChg>
        <pc:spChg chg="add del">
          <ac:chgData name="Hock Guan TAN (NP)" userId="e5f7d661-fe1a-47b6-b277-f25b08fa15d4" providerId="ADAL" clId="{9EE73A0F-611B-4EF0-89B2-CA409DD2897A}" dt="2020-11-01T14:03:23.244" v="2571" actId="26606"/>
          <ac:spMkLst>
            <pc:docMk/>
            <pc:sldMk cId="330431156" sldId="478"/>
            <ac:spMk id="40" creationId="{C4EC5440-A44A-4132-8B18-7EB733DBE973}"/>
          </ac:spMkLst>
        </pc:spChg>
        <pc:spChg chg="add del">
          <ac:chgData name="Hock Guan TAN (NP)" userId="e5f7d661-fe1a-47b6-b277-f25b08fa15d4" providerId="ADAL" clId="{9EE73A0F-611B-4EF0-89B2-CA409DD2897A}" dt="2020-11-01T14:03:42.835" v="2573" actId="26606"/>
          <ac:spMkLst>
            <pc:docMk/>
            <pc:sldMk cId="330431156" sldId="478"/>
            <ac:spMk id="42" creationId="{4FA4E651-C3D8-4DB8-A026-E8531C6AFACC}"/>
          </ac:spMkLst>
        </pc:spChg>
        <pc:spChg chg="add mod">
          <ac:chgData name="Hock Guan TAN (NP)" userId="e5f7d661-fe1a-47b6-b277-f25b08fa15d4" providerId="ADAL" clId="{9EE73A0F-611B-4EF0-89B2-CA409DD2897A}" dt="2020-11-01T14:23:30.455" v="2632" actId="20577"/>
          <ac:spMkLst>
            <pc:docMk/>
            <pc:sldMk cId="330431156" sldId="478"/>
            <ac:spMk id="43" creationId="{12B09F78-FD27-49E5-816A-D3C05B64CCCA}"/>
          </ac:spMkLst>
        </pc:spChg>
        <pc:spChg chg="add del">
          <ac:chgData name="Hock Guan TAN (NP)" userId="e5f7d661-fe1a-47b6-b277-f25b08fa15d4" providerId="ADAL" clId="{9EE73A0F-611B-4EF0-89B2-CA409DD2897A}" dt="2020-11-01T14:04:51.452" v="2584"/>
          <ac:spMkLst>
            <pc:docMk/>
            <pc:sldMk cId="330431156" sldId="478"/>
            <ac:spMk id="44" creationId="{4D96D946-2C88-48CC-9D8B-ADAF7E6052B9}"/>
          </ac:spMkLst>
        </pc:spChg>
        <pc:grpChg chg="add del">
          <ac:chgData name="Hock Guan TAN (NP)" userId="e5f7d661-fe1a-47b6-b277-f25b08fa15d4" providerId="ADAL" clId="{9EE73A0F-611B-4EF0-89B2-CA409DD2897A}" dt="2020-11-01T14:03:42.843" v="2574" actId="26606"/>
          <ac:grpSpMkLst>
            <pc:docMk/>
            <pc:sldMk cId="330431156" sldId="478"/>
            <ac:grpSpMk id="14" creationId="{F938B951-7EFC-40A2-B198-E73D39DFB3FC}"/>
          </ac:grpSpMkLst>
        </pc:grpChg>
        <pc:grpChg chg="add del">
          <ac:chgData name="Hock Guan TAN (NP)" userId="e5f7d661-fe1a-47b6-b277-f25b08fa15d4" providerId="ADAL" clId="{9EE73A0F-611B-4EF0-89B2-CA409DD2897A}" dt="2020-11-01T14:22:28.092" v="2610"/>
          <ac:grpSpMkLst>
            <pc:docMk/>
            <pc:sldMk cId="330431156" sldId="478"/>
            <ac:grpSpMk id="15" creationId="{F938B951-7EFC-40A2-B198-E73D39DFB3FC}"/>
          </ac:grpSpMkLst>
        </pc:grpChg>
        <pc:grpChg chg="add del">
          <ac:chgData name="Hock Guan TAN (NP)" userId="e5f7d661-fe1a-47b6-b277-f25b08fa15d4" providerId="ADAL" clId="{9EE73A0F-611B-4EF0-89B2-CA409DD2897A}" dt="2020-11-01T14:04:51.452" v="2584"/>
          <ac:grpSpMkLst>
            <pc:docMk/>
            <pc:sldMk cId="330431156" sldId="478"/>
            <ac:grpSpMk id="45" creationId="{F938B951-7EFC-40A2-B198-E73D39DFB3FC}"/>
          </ac:grpSpMkLst>
        </pc:grpChg>
        <pc:picChg chg="add del mod">
          <ac:chgData name="Hock Guan TAN (NP)" userId="e5f7d661-fe1a-47b6-b277-f25b08fa15d4" providerId="ADAL" clId="{9EE73A0F-611B-4EF0-89B2-CA409DD2897A}" dt="2020-11-01T14:22:16.931" v="2606" actId="478"/>
          <ac:picMkLst>
            <pc:docMk/>
            <pc:sldMk cId="330431156" sldId="478"/>
            <ac:picMk id="7" creationId="{01E9B338-C6EA-411B-AADB-B3ECC0162892}"/>
          </ac:picMkLst>
        </pc:picChg>
        <pc:picChg chg="add mod">
          <ac:chgData name="Hock Guan TAN (NP)" userId="e5f7d661-fe1a-47b6-b277-f25b08fa15d4" providerId="ADAL" clId="{9EE73A0F-611B-4EF0-89B2-CA409DD2897A}" dt="2020-11-01T14:22:22.309" v="2608" actId="26606"/>
          <ac:picMkLst>
            <pc:docMk/>
            <pc:sldMk cId="330431156" sldId="478"/>
            <ac:picMk id="8" creationId="{15539E5F-1FD3-486B-8CB7-6562E47707B3}"/>
          </ac:picMkLst>
        </pc:picChg>
        <pc:picChg chg="add del">
          <ac:chgData name="Hock Guan TAN (NP)" userId="e5f7d661-fe1a-47b6-b277-f25b08fa15d4" providerId="ADAL" clId="{9EE73A0F-611B-4EF0-89B2-CA409DD2897A}" dt="2020-11-01T14:02:52.144" v="2567" actId="26606"/>
          <ac:picMkLst>
            <pc:docMk/>
            <pc:sldMk cId="330431156" sldId="478"/>
            <ac:picMk id="20" creationId="{8A2842C0-6210-4FDB-B1FF-C14C927377FB}"/>
          </ac:picMkLst>
        </pc:picChg>
        <pc:picChg chg="add del">
          <ac:chgData name="Hock Guan TAN (NP)" userId="e5f7d661-fe1a-47b6-b277-f25b08fa15d4" providerId="ADAL" clId="{9EE73A0F-611B-4EF0-89B2-CA409DD2897A}" dt="2020-11-01T14:02:39.647" v="2563" actId="26606"/>
          <ac:picMkLst>
            <pc:docMk/>
            <pc:sldMk cId="330431156" sldId="478"/>
            <ac:picMk id="31" creationId="{8A2842C0-6210-4FDB-B1FF-C14C927377FB}"/>
          </ac:picMkLst>
        </pc:picChg>
        <pc:picChg chg="add del">
          <ac:chgData name="Hock Guan TAN (NP)" userId="e5f7d661-fe1a-47b6-b277-f25b08fa15d4" providerId="ADAL" clId="{9EE73A0F-611B-4EF0-89B2-CA409DD2897A}" dt="2020-11-01T14:03:09.482" v="2569" actId="26606"/>
          <ac:picMkLst>
            <pc:docMk/>
            <pc:sldMk cId="330431156" sldId="478"/>
            <ac:picMk id="32" creationId="{4741521E-DC76-41B9-8A47-448CD4F9FA46}"/>
          </ac:picMkLst>
        </pc:picChg>
        <pc:picChg chg="add del">
          <ac:chgData name="Hock Guan TAN (NP)" userId="e5f7d661-fe1a-47b6-b277-f25b08fa15d4" providerId="ADAL" clId="{9EE73A0F-611B-4EF0-89B2-CA409DD2897A}" dt="2020-11-01T14:03:23.244" v="2571" actId="26606"/>
          <ac:picMkLst>
            <pc:docMk/>
            <pc:sldMk cId="330431156" sldId="478"/>
            <ac:picMk id="38" creationId="{8A2842C0-6210-4FDB-B1FF-C14C927377FB}"/>
          </ac:picMkLst>
        </pc:picChg>
        <pc:cxnChg chg="add del">
          <ac:chgData name="Hock Guan TAN (NP)" userId="e5f7d661-fe1a-47b6-b277-f25b08fa15d4" providerId="ADAL" clId="{9EE73A0F-611B-4EF0-89B2-CA409DD2897A}" dt="2020-11-01T14:02:08.167" v="2557" actId="26606"/>
          <ac:cxnSpMkLst>
            <pc:docMk/>
            <pc:sldMk cId="330431156" sldId="478"/>
            <ac:cxnSpMk id="25" creationId="{EA29FC7C-9308-4FDE-8DCA-405668055B0F}"/>
          </ac:cxnSpMkLst>
        </pc:cxnChg>
      </pc:sldChg>
      <pc:sldChg chg="new del">
        <pc:chgData name="Hock Guan TAN (NP)" userId="e5f7d661-fe1a-47b6-b277-f25b08fa15d4" providerId="ADAL" clId="{9EE73A0F-611B-4EF0-89B2-CA409DD2897A}" dt="2020-11-01T14:27:41.863" v="2646" actId="47"/>
        <pc:sldMkLst>
          <pc:docMk/>
          <pc:sldMk cId="215158802" sldId="479"/>
        </pc:sldMkLst>
      </pc:sldChg>
      <pc:sldChg chg="addSp delSp modSp new mod modClrScheme chgLayout">
        <pc:chgData name="Hock Guan TAN (NP)" userId="e5f7d661-fe1a-47b6-b277-f25b08fa15d4" providerId="ADAL" clId="{9EE73A0F-611B-4EF0-89B2-CA409DD2897A}" dt="2020-11-01T15:57:50.377" v="2650" actId="700"/>
        <pc:sldMkLst>
          <pc:docMk/>
          <pc:sldMk cId="2904478130" sldId="479"/>
        </pc:sldMkLst>
        <pc:spChg chg="del mod ord">
          <ac:chgData name="Hock Guan TAN (NP)" userId="e5f7d661-fe1a-47b6-b277-f25b08fa15d4" providerId="ADAL" clId="{9EE73A0F-611B-4EF0-89B2-CA409DD2897A}" dt="2020-11-01T15:57:50.377" v="2650" actId="700"/>
          <ac:spMkLst>
            <pc:docMk/>
            <pc:sldMk cId="2904478130" sldId="479"/>
            <ac:spMk id="2" creationId="{9FEBDCA6-4590-4850-9E3D-C722654B1D93}"/>
          </ac:spMkLst>
        </pc:spChg>
        <pc:spChg chg="del mod ord">
          <ac:chgData name="Hock Guan TAN (NP)" userId="e5f7d661-fe1a-47b6-b277-f25b08fa15d4" providerId="ADAL" clId="{9EE73A0F-611B-4EF0-89B2-CA409DD2897A}" dt="2020-11-01T15:57:50.377" v="2650" actId="700"/>
          <ac:spMkLst>
            <pc:docMk/>
            <pc:sldMk cId="2904478130" sldId="479"/>
            <ac:spMk id="3" creationId="{27A85F9B-E664-4F12-BCD6-4F87BC9AEB9B}"/>
          </ac:spMkLst>
        </pc:spChg>
        <pc:spChg chg="del">
          <ac:chgData name="Hock Guan TAN (NP)" userId="e5f7d661-fe1a-47b6-b277-f25b08fa15d4" providerId="ADAL" clId="{9EE73A0F-611B-4EF0-89B2-CA409DD2897A}" dt="2020-11-01T15:57:50.377" v="2650" actId="700"/>
          <ac:spMkLst>
            <pc:docMk/>
            <pc:sldMk cId="2904478130" sldId="479"/>
            <ac:spMk id="4" creationId="{3E990101-489F-4B51-93C6-9F070B747A64}"/>
          </ac:spMkLst>
        </pc:spChg>
        <pc:spChg chg="add mod ord">
          <ac:chgData name="Hock Guan TAN (NP)" userId="e5f7d661-fe1a-47b6-b277-f25b08fa15d4" providerId="ADAL" clId="{9EE73A0F-611B-4EF0-89B2-CA409DD2897A}" dt="2020-11-01T15:57:50.377" v="2650" actId="700"/>
          <ac:spMkLst>
            <pc:docMk/>
            <pc:sldMk cId="2904478130" sldId="479"/>
            <ac:spMk id="5" creationId="{FF3DC133-B262-4DFB-83A8-53B235C449FE}"/>
          </ac:spMkLst>
        </pc:spChg>
        <pc:spChg chg="add mod ord">
          <ac:chgData name="Hock Guan TAN (NP)" userId="e5f7d661-fe1a-47b6-b277-f25b08fa15d4" providerId="ADAL" clId="{9EE73A0F-611B-4EF0-89B2-CA409DD2897A}" dt="2020-11-01T15:57:50.377" v="2650" actId="700"/>
          <ac:spMkLst>
            <pc:docMk/>
            <pc:sldMk cId="2904478130" sldId="479"/>
            <ac:spMk id="6" creationId="{2040266E-094E-4029-A1AB-A7DDA72A62B2}"/>
          </ac:spMkLst>
        </pc:spChg>
      </pc:sldChg>
      <pc:sldChg chg="new del">
        <pc:chgData name="Hock Guan TAN (NP)" userId="e5f7d661-fe1a-47b6-b277-f25b08fa15d4" providerId="ADAL" clId="{9EE73A0F-611B-4EF0-89B2-CA409DD2897A}" dt="2020-11-01T14:27:42.617" v="2647" actId="47"/>
        <pc:sldMkLst>
          <pc:docMk/>
          <pc:sldMk cId="1600533906" sldId="480"/>
        </pc:sldMkLst>
      </pc:sldChg>
      <pc:sldChg chg="new del">
        <pc:chgData name="Hock Guan TAN (NP)" userId="e5f7d661-fe1a-47b6-b277-f25b08fa15d4" providerId="ADAL" clId="{9EE73A0F-611B-4EF0-89B2-CA409DD2897A}" dt="2020-11-01T14:27:43.572" v="2648" actId="47"/>
        <pc:sldMkLst>
          <pc:docMk/>
          <pc:sldMk cId="1290374160" sldId="481"/>
        </pc:sldMkLst>
      </pc:sldChg>
    </pc:docChg>
  </pc:docChgLst>
  <pc:docChgLst>
    <pc:chgData name="Hock Guan TAN (NP)" userId="S::thg@np.edu.sg::e5f7d661-fe1a-47b6-b277-f25b08fa15d4" providerId="AD" clId="Web-{5943C76F-93C2-4D14-B471-09E1578BD30E}"/>
    <pc:docChg chg="delSld">
      <pc:chgData name="Hock Guan TAN (NP)" userId="S::thg@np.edu.sg::e5f7d661-fe1a-47b6-b277-f25b08fa15d4" providerId="AD" clId="Web-{5943C76F-93C2-4D14-B471-09E1578BD30E}" dt="2020-11-04T18:22:34.342" v="0"/>
      <pc:docMkLst>
        <pc:docMk/>
      </pc:docMkLst>
      <pc:sldChg chg="del">
        <pc:chgData name="Hock Guan TAN (NP)" userId="S::thg@np.edu.sg::e5f7d661-fe1a-47b6-b277-f25b08fa15d4" providerId="AD" clId="Web-{5943C76F-93C2-4D14-B471-09E1578BD30E}" dt="2020-11-04T18:22:34.342" v="0"/>
        <pc:sldMkLst>
          <pc:docMk/>
          <pc:sldMk cId="1961635208" sldId="462"/>
        </pc:sldMkLst>
      </pc:sldChg>
    </pc:docChg>
  </pc:docChgLst>
  <pc:docChgLst>
    <pc:chgData name="Divyan KONIDALA (NP)" userId="S::kdm2@np.edu.sg::e2ebfe62-6476-4e76-a844-708e2daa31c3" providerId="AD" clId="Web-{2FA40EB5-08AD-4DB6-BAD1-F1461C678863}"/>
    <pc:docChg chg="modSld">
      <pc:chgData name="Divyan KONIDALA (NP)" userId="S::kdm2@np.edu.sg::e2ebfe62-6476-4e76-a844-708e2daa31c3" providerId="AD" clId="Web-{2FA40EB5-08AD-4DB6-BAD1-F1461C678863}" dt="2020-11-05T00:35:12.425" v="5" actId="1076"/>
      <pc:docMkLst>
        <pc:docMk/>
      </pc:docMkLst>
      <pc:sldChg chg="addSp delSp modSp">
        <pc:chgData name="Divyan KONIDALA (NP)" userId="S::kdm2@np.edu.sg::e2ebfe62-6476-4e76-a844-708e2daa31c3" providerId="AD" clId="Web-{2FA40EB5-08AD-4DB6-BAD1-F1461C678863}" dt="2020-11-05T00:35:12.425" v="5" actId="1076"/>
        <pc:sldMkLst>
          <pc:docMk/>
          <pc:sldMk cId="103073730" sldId="401"/>
        </pc:sldMkLst>
        <pc:spChg chg="add del mod">
          <ac:chgData name="Divyan KONIDALA (NP)" userId="S::kdm2@np.edu.sg::e2ebfe62-6476-4e76-a844-708e2daa31c3" providerId="AD" clId="Web-{2FA40EB5-08AD-4DB6-BAD1-F1461C678863}" dt="2020-11-05T00:34:59.018" v="1"/>
          <ac:spMkLst>
            <pc:docMk/>
            <pc:sldMk cId="103073730" sldId="401"/>
            <ac:spMk id="6" creationId="{E80B350F-C756-4A38-8B56-ED9026987FA3}"/>
          </ac:spMkLst>
        </pc:spChg>
        <pc:picChg chg="add mod ord">
          <ac:chgData name="Divyan KONIDALA (NP)" userId="S::kdm2@np.edu.sg::e2ebfe62-6476-4e76-a844-708e2daa31c3" providerId="AD" clId="Web-{2FA40EB5-08AD-4DB6-BAD1-F1461C678863}" dt="2020-11-05T00:35:12.425" v="5" actId="1076"/>
          <ac:picMkLst>
            <pc:docMk/>
            <pc:sldMk cId="103073730" sldId="401"/>
            <ac:picMk id="7" creationId="{B053FC6B-3197-4D6F-B891-A3F1788F1382}"/>
          </ac:picMkLst>
        </pc:picChg>
        <pc:picChg chg="del">
          <ac:chgData name="Divyan KONIDALA (NP)" userId="S::kdm2@np.edu.sg::e2ebfe62-6476-4e76-a844-708e2daa31c3" providerId="AD" clId="Web-{2FA40EB5-08AD-4DB6-BAD1-F1461C678863}" dt="2020-11-05T00:34:57.003" v="0"/>
          <ac:picMkLst>
            <pc:docMk/>
            <pc:sldMk cId="103073730" sldId="401"/>
            <ac:picMk id="9" creationId="{00000000-0000-0000-0000-000000000000}"/>
          </ac:picMkLst>
        </pc:picChg>
      </pc:sldChg>
    </pc:docChg>
  </pc:docChgLst>
  <pc:docChgLst>
    <pc:chgData name="Divyan KONIDALA (NP)" userId="S::kdm2@np.edu.sg::e2ebfe62-6476-4e76-a844-708e2daa31c3" providerId="AD" clId="Web-{386FFCFA-7B83-4D66-AC6C-7A1B01F14BE5}"/>
    <pc:docChg chg="modSld">
      <pc:chgData name="Divyan KONIDALA (NP)" userId="S::kdm2@np.edu.sg::e2ebfe62-6476-4e76-a844-708e2daa31c3" providerId="AD" clId="Web-{386FFCFA-7B83-4D66-AC6C-7A1B01F14BE5}" dt="2020-11-05T00:38:01.995" v="2"/>
      <pc:docMkLst>
        <pc:docMk/>
      </pc:docMkLst>
      <pc:sldChg chg="addSp delSp modSp mod setBg">
        <pc:chgData name="Divyan KONIDALA (NP)" userId="S::kdm2@np.edu.sg::e2ebfe62-6476-4e76-a844-708e2daa31c3" providerId="AD" clId="Web-{386FFCFA-7B83-4D66-AC6C-7A1B01F14BE5}" dt="2020-11-05T00:38:01.995" v="2"/>
        <pc:sldMkLst>
          <pc:docMk/>
          <pc:sldMk cId="694662650" sldId="408"/>
        </pc:sldMkLst>
        <pc:spChg chg="mod ord">
          <ac:chgData name="Divyan KONIDALA (NP)" userId="S::kdm2@np.edu.sg::e2ebfe62-6476-4e76-a844-708e2daa31c3" providerId="AD" clId="Web-{386FFCFA-7B83-4D66-AC6C-7A1B01F14BE5}" dt="2020-11-05T00:38:01.995" v="2"/>
          <ac:spMkLst>
            <pc:docMk/>
            <pc:sldMk cId="694662650" sldId="408"/>
            <ac:spMk id="2" creationId="{FA51C536-F7C2-49FC-8D59-E3BE0BBBE32B}"/>
          </ac:spMkLst>
        </pc:spChg>
        <pc:spChg chg="mod ord">
          <ac:chgData name="Divyan KONIDALA (NP)" userId="S::kdm2@np.edu.sg::e2ebfe62-6476-4e76-a844-708e2daa31c3" providerId="AD" clId="Web-{386FFCFA-7B83-4D66-AC6C-7A1B01F14BE5}" dt="2020-11-05T00:38:01.995" v="2"/>
          <ac:spMkLst>
            <pc:docMk/>
            <pc:sldMk cId="694662650" sldId="408"/>
            <ac:spMk id="5" creationId="{00000000-0000-0000-0000-000000000000}"/>
          </ac:spMkLst>
        </pc:spChg>
        <pc:picChg chg="add mod">
          <ac:chgData name="Divyan KONIDALA (NP)" userId="S::kdm2@np.edu.sg::e2ebfe62-6476-4e76-a844-708e2daa31c3" providerId="AD" clId="Web-{386FFCFA-7B83-4D66-AC6C-7A1B01F14BE5}" dt="2020-11-05T00:38:01.995" v="2"/>
          <ac:picMkLst>
            <pc:docMk/>
            <pc:sldMk cId="694662650" sldId="408"/>
            <ac:picMk id="3" creationId="{270DDEE8-5546-4030-9EF3-84FC1E3AEBEC}"/>
          </ac:picMkLst>
        </pc:picChg>
        <pc:picChg chg="del">
          <ac:chgData name="Divyan KONIDALA (NP)" userId="S::kdm2@np.edu.sg::e2ebfe62-6476-4e76-a844-708e2daa31c3" providerId="AD" clId="Web-{386FFCFA-7B83-4D66-AC6C-7A1B01F14BE5}" dt="2020-11-05T00:37:55.511" v="0"/>
          <ac:picMkLst>
            <pc:docMk/>
            <pc:sldMk cId="694662650" sldId="408"/>
            <ac:picMk id="8" creationId="{00000000-0000-0000-0000-000000000000}"/>
          </ac:picMkLst>
        </pc:picChg>
      </pc:sldChg>
    </pc:docChg>
  </pc:docChgLst>
  <pc:docChgLst>
    <pc:chgData name="Hock Guan TAN (NP)" userId="e5f7d661-fe1a-47b6-b277-f25b08fa15d4" providerId="ADAL" clId="{D2B10986-6CFE-E346-A8EA-9AEBE764E8E8}"/>
    <pc:docChg chg="custSel modSld">
      <pc:chgData name="Hock Guan TAN (NP)" userId="e5f7d661-fe1a-47b6-b277-f25b08fa15d4" providerId="ADAL" clId="{D2B10986-6CFE-E346-A8EA-9AEBE764E8E8}" dt="2020-10-30T05:59:47.428" v="71" actId="20577"/>
      <pc:docMkLst>
        <pc:docMk/>
      </pc:docMkLst>
      <pc:sldChg chg="modSp">
        <pc:chgData name="Hock Guan TAN (NP)" userId="e5f7d661-fe1a-47b6-b277-f25b08fa15d4" providerId="ADAL" clId="{D2B10986-6CFE-E346-A8EA-9AEBE764E8E8}" dt="2020-10-30T05:59:47.428" v="71" actId="20577"/>
        <pc:sldMkLst>
          <pc:docMk/>
          <pc:sldMk cId="0" sldId="399"/>
        </pc:sldMkLst>
        <pc:spChg chg="mod">
          <ac:chgData name="Hock Guan TAN (NP)" userId="e5f7d661-fe1a-47b6-b277-f25b08fa15d4" providerId="ADAL" clId="{D2B10986-6CFE-E346-A8EA-9AEBE764E8E8}" dt="2020-10-30T05:59:47.428" v="71" actId="20577"/>
          <ac:spMkLst>
            <pc:docMk/>
            <pc:sldMk cId="0" sldId="399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107D9AC-3EA0-408E-933A-E6BB75B62373}" type="datetime1">
              <a:rPr lang="en-GB"/>
              <a:pPr lvl="0"/>
              <a:t>04/11/2020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0D2E722-5641-4252-8FEF-8922B82338A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92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0D2E722-5641-4252-8FEF-8922B82338A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32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86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96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69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36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01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74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1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0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19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18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1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9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4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236C6DB-A181-48F2-A75E-B2B76F2C30E9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1020-WAPT-Session 3.2-Active Reconnaissance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4A7F88-09BB-4AFA-AB50-B188651B1C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428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28E62C-77AE-48F3-BCE8-EED6B5C73C17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1020-WAPT-Session 3.2-Active Reconnaissance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056ECA-DF39-45BC-85BA-C693A12FDC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57980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6ACEE1E-392E-4D84-A89D-84A9A129E97C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1020-WAPT-Session 3.2-Active Reconnaissance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17EBE5-41EA-4E07-978A-0513D7ED3E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91785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C25C8FF-7F87-4353-8D67-93729CB7E5C1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1020-WAPT-Session 3.2-Active Reconnaissance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24A0C0-8E4A-47B6-A6A0-132BE73EB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35254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B690A38-7824-49C5-B1EF-B9163587D541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1020-WAPT-Session 3.2-Active Reconnaissance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7E0B6C-198A-4777-95EB-7843D26F00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25948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DB188B3-76C1-4ABF-939E-07ECB2B391AD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1020-WAPT-Session 3.2-Active Reconnaissance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C5C0D0-B26D-48F1-8302-1011CEFC1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14915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8358B9F-6BF7-4B66-8507-CB4A019483FC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1020-WAPT-Session 3.2-Active Reconnaissance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427D8B-C052-4A21-B001-96C61FDDC2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56127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5BB3D9-A78A-480C-9E18-D81198B7E32C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1020-WAPT-Session 3.2-Active Reconnaissance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0805E7-ADA9-4191-898D-9E57A3BB0E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98622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1D54FAB-8911-467C-84A3-EB0B6294A39F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1020-WAPT-Session 3.2-Active Reconnaissance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64D46B-9C3B-4C70-A5BE-CACD275FBE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7013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0BA477A-502C-4A60-AB36-952FA73A21E6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1020-WAPT-Session 3.2-Active Reconnaissance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CB6335-C082-4574-A96A-A7BA4E517F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81394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34C5D43-76C9-4154-A8C3-8491B5876700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1020-WAPT-Session 3.2-Active Reconnaissance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669DCA-96E8-4590-B03C-2A0CF3667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03975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5E9AF21-063D-4E73-AFA2-84B331405212}" type="datetime1">
              <a:rPr lang="en-US" smtClean="0"/>
              <a:pPr lvl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/>
              <a:t>1020-WAPT-Session 3.2-Active Reconnaissance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/>
              <a:t>Page </a:t>
            </a:r>
            <a:fld id="{761047F6-1788-4D49-A2FC-417C90008AD1}" type="slidenum">
              <a:rPr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73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ice-shop.herokuapp.com/" TargetMode="External"/><Relationship Id="rId2" Type="http://schemas.openxmlformats.org/officeDocument/2006/relationships/hyperlink" Target="http://zero.webappsecur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isislegal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juice-shop.herokuapp.com/" TargetMode="External"/><Relationship Id="rId2" Type="http://schemas.openxmlformats.org/officeDocument/2006/relationships/hyperlink" Target="http://zero.webappsecur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isislegal.com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pic>
        <p:nvPicPr>
          <p:cNvPr id="3" name="Video 3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-1" b="-1"/>
          <a:stretch>
            <a:fillRect/>
          </a:stretch>
        </p:blipFill>
        <p:spPr>
          <a:xfrm>
            <a:off x="18" y="9"/>
            <a:ext cx="12191978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0"/>
          <p:cNvSpPr>
            <a:spLocks noMove="1" noResize="1"/>
          </p:cNvSpPr>
          <p:nvPr/>
        </p:nvSpPr>
        <p:spPr>
          <a:xfrm rot="16200004">
            <a:off x="3799862" y="-1534162"/>
            <a:ext cx="4592272" cy="1219199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5" name="Title 1"/>
          <p:cNvSpPr txBox="1">
            <a:spLocks noGrp="1"/>
          </p:cNvSpPr>
          <p:nvPr>
            <p:ph type="ctrTitle"/>
          </p:nvPr>
        </p:nvSpPr>
        <p:spPr>
          <a:xfrm>
            <a:off x="1058088" y="1947681"/>
            <a:ext cx="10268711" cy="1550895"/>
          </a:xfrm>
        </p:spPr>
        <p:txBody>
          <a:bodyPr>
            <a:normAutofit fontScale="90000"/>
          </a:bodyPr>
          <a:lstStyle/>
          <a:p>
            <a:pPr lvl="0"/>
            <a:r>
              <a:rPr lang="en-SG" sz="7900" dirty="0">
                <a:solidFill>
                  <a:srgbClr val="FFFFFF"/>
                </a:solidFill>
              </a:rPr>
              <a:t>Active Reconnaissance</a:t>
            </a:r>
            <a:br>
              <a:rPr lang="en-SG" sz="7900" dirty="0">
                <a:solidFill>
                  <a:srgbClr val="FFFFFF"/>
                </a:solidFill>
              </a:rPr>
            </a:br>
            <a:r>
              <a:rPr lang="en-SG" sz="5300" b="1" dirty="0">
                <a:solidFill>
                  <a:srgbClr val="FFFFFF"/>
                </a:solidFill>
              </a:rPr>
              <a:t>(</a:t>
            </a:r>
            <a:r>
              <a:rPr lang="en-SG" sz="5300" b="1" dirty="0" err="1">
                <a:solidFill>
                  <a:srgbClr val="FFFFFF"/>
                </a:solidFill>
              </a:rPr>
              <a:t>Con’t</a:t>
            </a:r>
            <a:r>
              <a:rPr lang="en-SG" sz="5300" b="1" dirty="0">
                <a:solidFill>
                  <a:srgbClr val="FFFFFF"/>
                </a:solidFill>
              </a:rPr>
              <a:t>)</a:t>
            </a:r>
            <a:endParaRPr lang="en-GB" sz="5300" b="1" dirty="0">
              <a:solidFill>
                <a:srgbClr val="FFFFFF"/>
              </a:solidFill>
            </a:endParaRPr>
          </a:p>
        </p:txBody>
      </p:sp>
      <p:sp>
        <p:nvSpPr>
          <p:cNvPr id="6" name="Subtitle 2"/>
          <p:cNvSpPr txBox="1">
            <a:spLocks noGrp="1"/>
          </p:cNvSpPr>
          <p:nvPr>
            <p:ph type="subTitle" idx="1"/>
          </p:nvPr>
        </p:nvSpPr>
        <p:spPr>
          <a:xfrm>
            <a:off x="1058088" y="3816614"/>
            <a:ext cx="10268711" cy="628156"/>
          </a:xfrm>
        </p:spPr>
        <p:txBody>
          <a:bodyPr/>
          <a:lstStyle/>
          <a:p>
            <a:pPr lvl="0"/>
            <a:r>
              <a:rPr lang="en-GB" dirty="0">
                <a:solidFill>
                  <a:srgbClr val="FFFFFF"/>
                </a:solidFill>
              </a:rPr>
              <a:t>1020-WAPT-Session </a:t>
            </a:r>
            <a:r>
              <a:rPr lang="en-SG" dirty="0">
                <a:solidFill>
                  <a:srgbClr val="FFFFFF"/>
                </a:solidFill>
              </a:rPr>
              <a:t>3.2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Spidering using OWASP ZAP (con’t)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E262BF-626E-4C03-AAB6-65B469E8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Directory brute forcing using “</a:t>
            </a:r>
            <a:r>
              <a:rPr lang="en-US" b="1" dirty="0" err="1">
                <a:latin typeface="+mn-lt"/>
              </a:rPr>
              <a:t>dirbuster</a:t>
            </a:r>
            <a:r>
              <a:rPr lang="en-US" b="1" dirty="0">
                <a:latin typeface="+mn-lt"/>
              </a:rPr>
              <a:t>”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921FFD-9317-4219-ACD3-15FA5EE4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1020-WAPT-Session 3.2-Active Reconnaissance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45C71-ACA7-4271-802B-B7BAFC93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27C62-80A8-473F-888C-DE3B9591A5D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33670" y="1600200"/>
            <a:ext cx="9634330" cy="4495800"/>
          </a:xfrm>
        </p:spPr>
        <p:txBody>
          <a:bodyPr/>
          <a:lstStyle/>
          <a:p>
            <a:pPr marL="0" indent="0">
              <a:buNone/>
            </a:pPr>
            <a:r>
              <a:rPr lang="en-SG" sz="3200" dirty="0"/>
              <a:t>#</a:t>
            </a:r>
            <a:r>
              <a:rPr lang="en-SG" sz="3200" dirty="0" err="1"/>
              <a:t>dirbuster</a:t>
            </a:r>
            <a:endParaRPr lang="en-SG" sz="3200" dirty="0"/>
          </a:p>
          <a:p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7ADA4-89F4-4BCC-BFE2-DC1EB69D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480" y="2342391"/>
            <a:ext cx="5665039" cy="40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3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0DDEE8-5546-4030-9EF3-84FC1E3A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4" y="643466"/>
            <a:ext cx="8253432" cy="55710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C536-F7C2-49FC-8D59-E3BE0BBB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1020-WAPT-Session 3.2-Active Reconnaissance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A66EF6D-3DA9-AB4A-B046-714C943A02DA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5613400"/>
            <a:ext cx="2743200" cy="365125"/>
          </a:xfrm>
        </p:spPr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1965E4-A603-4731-BC41-029A2259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73383"/>
            <a:ext cx="7700320" cy="498498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687C6D-66BD-4340-91EB-DDFF7B791E89}"/>
              </a:ext>
            </a:extLst>
          </p:cNvPr>
          <p:cNvSpPr/>
          <p:nvPr/>
        </p:nvSpPr>
        <p:spPr>
          <a:xfrm>
            <a:off x="5332191" y="1054061"/>
            <a:ext cx="1148283" cy="506840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DA11F0-EB0D-4572-8383-42C93810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4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b="1" dirty="0">
                <a:latin typeface="+mn-lt"/>
              </a:rPr>
              <a:t>Activity 3.2.1 [Research]</a:t>
            </a:r>
            <a:br>
              <a:rPr lang="en-US" b="1" dirty="0">
                <a:latin typeface="+mn-lt"/>
              </a:rPr>
            </a:br>
            <a:r>
              <a:rPr lang="en-US" sz="2400" b="1" dirty="0"/>
              <a:t>(Flipped Classroom)</a:t>
            </a:r>
            <a:endParaRPr lang="en-US" b="1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Research on one of the following directory brute forcing tools or one that you found on the Internet:</a:t>
            </a:r>
          </a:p>
          <a:p>
            <a:pPr lvl="1"/>
            <a:r>
              <a:rPr lang="en-US" dirty="0" err="1"/>
              <a:t>Wfuzz</a:t>
            </a:r>
            <a:endParaRPr lang="en-US" dirty="0"/>
          </a:p>
          <a:p>
            <a:pPr lvl="1"/>
            <a:r>
              <a:rPr lang="en-US" dirty="0" err="1"/>
              <a:t>Gobuster</a:t>
            </a:r>
            <a:endParaRPr lang="en-US" dirty="0"/>
          </a:p>
          <a:p>
            <a:r>
              <a:rPr lang="en-US" dirty="0"/>
              <a:t>Work in team and document your answers in a PowerPoint file and submit to Week 3 Channel before start of 4.1 lesson in week 4.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 your file as follows: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1020-A322-Members’ Name</a:t>
            </a:r>
          </a:p>
          <a:p>
            <a:pPr marL="0" indent="0">
              <a:buNone/>
            </a:pP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 </a:t>
            </a:r>
            <a:endParaRPr lang="en-US" dirty="0">
              <a:cs typeface="Calibri"/>
            </a:endParaRPr>
          </a:p>
        </p:txBody>
      </p:sp>
      <p:sp>
        <p:nvSpPr>
          <p:cNvPr id="4" name="Date Placeholder 3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263B26-6FD1-4DD0-AC47-04A92F793FC5}" type="datetime1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11/4/2020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5" name="Footer Placeholder 4"/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1020-WAPT-Session 2.1-Reconnaissance Basic</a:t>
            </a:r>
          </a:p>
        </p:txBody>
      </p:sp>
      <p:sp>
        <p:nvSpPr>
          <p:cNvPr id="6" name="Slide Number Placeholder 5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87A4D0-A10A-4DF8-AE4C-C25A9CB7DD79}" type="slidenum">
              <a:rPr/>
              <a:t>13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9B4F07-A2DB-474C-AA6D-02D8307A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A0C0-8E4A-47B6-A6A0-132BE73EB4B7}" type="slidenum">
              <a:rPr lang="en-GB" smtClean="0"/>
              <a:t>13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F9E57F-F7AB-4163-AD1D-BDB84524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52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F9547-FFCE-4D96-BC81-FF986974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600" b="1" dirty="0">
                <a:latin typeface="+mn-lt"/>
              </a:rPr>
              <a:t>Concept of Spider/Crawler</a:t>
            </a:r>
            <a:endParaRPr lang="en-SG" sz="3600" b="1" dirty="0">
              <a:latin typeface="+mn-lt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52F8A-E95E-43EC-ACBF-9C1BEDCD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54E21-7D75-4CBB-9907-788D462632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 web application pen-testing, a crawler or spider is a tool that automatically goes through a website following all links in it and sometimes filling in and sending forms; this allows us to get a complete map of all of the referenced pages within the site and record the requests made to get them and their responses. </a:t>
            </a:r>
            <a:endParaRPr lang="en-SG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E1980-7BC3-4E51-97A6-E2BB5C7A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5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+mn-lt"/>
              </a:rPr>
              <a:t>Spidering Target </a:t>
            </a:r>
            <a:r>
              <a:rPr lang="en-US" sz="3600" b="1" dirty="0">
                <a:latin typeface="Calibri"/>
                <a:cs typeface="Calibri"/>
              </a:rPr>
              <a:t>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05" t="40958" r="63256" b="-1"/>
          <a:stretch/>
        </p:blipFill>
        <p:spPr>
          <a:xfrm>
            <a:off x="1800225" y="1988929"/>
            <a:ext cx="8326401" cy="37066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7BAF9D-C655-491A-9181-B996B845B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85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Spidering Methods</a:t>
            </a:r>
            <a:endParaRPr lang="en-US" sz="3600" b="1" dirty="0">
              <a:latin typeface="+mn-lt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837" t="30215" r="3372"/>
          <a:stretch/>
        </p:blipFill>
        <p:spPr>
          <a:xfrm>
            <a:off x="2133600" y="1754373"/>
            <a:ext cx="7918651" cy="447630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0624C-EFE7-46FF-B008-5C7C81297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4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OWASP ZAP</a:t>
            </a:r>
            <a:endParaRPr lang="en-US" sz="3600" b="1" dirty="0">
              <a:latin typeface="+mn-lt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OWASP ZAP (short for Zed Attack Proxy) is an open-source web application security scanner. It is intended to be used by both those new to application security as well as professional penetration testers. </a:t>
            </a:r>
          </a:p>
          <a:p>
            <a:r>
              <a:rPr lang="en-US" dirty="0"/>
              <a:t>It is one of the most active Open Web Application Security Project (OWASP) projects</a:t>
            </a:r>
            <a:r>
              <a:rPr lang="en-US" baseline="30000" dirty="0"/>
              <a:t> </a:t>
            </a:r>
            <a:r>
              <a:rPr lang="en-US" dirty="0"/>
              <a:t>and has been given Flagship status. </a:t>
            </a:r>
          </a:p>
          <a:p>
            <a:r>
              <a:rPr lang="en-US" dirty="0"/>
              <a:t>When used as a proxy server it allows the user to manipulate all of the traffic that passes through it, including traffic using https. 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B3E49-C98B-47CC-A09E-E95CA33A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33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/>
                <a:cs typeface="Calibri"/>
              </a:rPr>
              <a:t>Spidering using OWASP ZAP</a:t>
            </a:r>
            <a:endParaRPr lang="en-US" sz="4000" b="1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Start “</a:t>
            </a:r>
            <a:r>
              <a:rPr lang="en-SG" dirty="0" err="1"/>
              <a:t>owasp</a:t>
            </a:r>
            <a:r>
              <a:rPr lang="en-SG" dirty="0"/>
              <a:t>-zap”</a:t>
            </a:r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624EF-4D82-4036-BB8E-7826F879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2860972"/>
            <a:ext cx="6232398" cy="33549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8298E48-ED8F-43B6-BBF5-7B72D3DB87FC}"/>
              </a:ext>
            </a:extLst>
          </p:cNvPr>
          <p:cNvSpPr/>
          <p:nvPr/>
        </p:nvSpPr>
        <p:spPr>
          <a:xfrm>
            <a:off x="6999667" y="5216733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FCEDC-B67A-44E1-90EE-E385A539C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7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SG" sz="2400" dirty="0"/>
              <a:t>Running for the first time, you may need to answer this question</a:t>
            </a:r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2D611E-07B1-4C0F-A76B-CD85B1CD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623" y="3343274"/>
            <a:ext cx="4743450" cy="21526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8298E48-ED8F-43B6-BBF5-7B72D3DB87FC}"/>
              </a:ext>
            </a:extLst>
          </p:cNvPr>
          <p:cNvSpPr/>
          <p:nvPr/>
        </p:nvSpPr>
        <p:spPr>
          <a:xfrm>
            <a:off x="3299793" y="3632753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54D208-1577-491D-A43E-FF5013BC6A0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9CC602-558D-4247-98A0-D5528F71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9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latin typeface="+mn-lt"/>
              </a:rPr>
              <a:t>Contents Outline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5303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Finding Directories and Files</a:t>
            </a:r>
            <a:endParaRPr lang="en-US" dirty="0">
              <a:cs typeface="Calibri"/>
            </a:endParaRPr>
          </a:p>
          <a:p>
            <a:pPr lvl="1"/>
            <a:r>
              <a:rPr lang="en-US" dirty="0" err="1"/>
              <a:t>dirb</a:t>
            </a:r>
            <a:r>
              <a:rPr lang="en-US" dirty="0"/>
              <a:t>, </a:t>
            </a:r>
            <a:r>
              <a:rPr lang="en-US" dirty="0" err="1"/>
              <a:t>dirbuster</a:t>
            </a:r>
            <a:endParaRPr lang="en-SG" dirty="0" err="1"/>
          </a:p>
          <a:p>
            <a:r>
              <a:rPr lang="en-SG" dirty="0"/>
              <a:t>Mapping the Web Application/</a:t>
            </a:r>
            <a:r>
              <a:rPr lang="en-US" dirty="0"/>
              <a:t>Web </a:t>
            </a:r>
            <a:r>
              <a:rPr lang="en-US" dirty="0" err="1"/>
              <a:t>Spidering</a:t>
            </a:r>
            <a:r>
              <a:rPr lang="en-US" dirty="0"/>
              <a:t> </a:t>
            </a:r>
            <a:endParaRPr lang="en-SG" dirty="0">
              <a:cs typeface="Calibri"/>
            </a:endParaRPr>
          </a:p>
          <a:p>
            <a:pPr lvl="1"/>
            <a:r>
              <a:rPr lang="en-US" dirty="0"/>
              <a:t>zap, burp</a:t>
            </a:r>
          </a:p>
          <a:p>
            <a:r>
              <a:rPr lang="en-US" dirty="0"/>
              <a:t>Finding Hidden Contents</a:t>
            </a:r>
          </a:p>
          <a:p>
            <a:pPr lvl="1"/>
            <a:r>
              <a:rPr lang="en-US" dirty="0"/>
              <a:t>robots.txt</a:t>
            </a:r>
          </a:p>
          <a:p>
            <a:r>
              <a:rPr lang="en-US" dirty="0"/>
              <a:t>Flow Charting</a:t>
            </a:r>
          </a:p>
          <a:p>
            <a:r>
              <a:rPr lang="en-US" dirty="0"/>
              <a:t>Contents Relationship Analysis</a:t>
            </a:r>
            <a:endParaRPr lang="en-SG" dirty="0">
              <a:cs typeface="Calibri"/>
            </a:endParaRPr>
          </a:p>
          <a:p>
            <a:r>
              <a:rPr lang="en-US" dirty="0">
                <a:cs typeface="Calibri"/>
              </a:rPr>
              <a:t>Summary</a:t>
            </a:r>
          </a:p>
        </p:txBody>
      </p:sp>
      <p:sp>
        <p:nvSpPr>
          <p:cNvPr id="4" name="Slide Number Placeholder 4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94AD33-00F7-4DFB-81DD-8590CB56477E}" type="slidenum">
              <a:rPr/>
              <a:t>2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5" name="Date Placeholder 5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F2EFAF-A027-486C-9622-3A9F94663EF9}" type="datetime1">
              <a: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04/11/2020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6" name="Date Placeholder 5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C4121E5-29B2-45F2-B6F4-AD0A74DE9BD8}" type="datetime1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11/4/2020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8" name="Slide Number Placeholder 7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7906C7F-2F25-4610-876D-65FC3FAA5409}" type="slidenum">
              <a:rPr/>
              <a:t>2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3F0150-2618-4EAE-A196-1B758061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A0C0-8E4A-47B6-A6A0-132BE73EB4B7}" type="slidenum">
              <a:rPr lang="en-GB" smtClean="0"/>
              <a:t>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DFDF8DB-CF0B-460C-8B3F-171E13D4D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1020-WAPT-Session 3.2-Active Reconnaissance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924D59-2986-4A43-8D08-47F21231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57" y="1909522"/>
            <a:ext cx="7673287" cy="365420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42BEF9-A38A-4A5E-AE24-82799773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0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FAE64-5932-4D01-A46C-F5664E61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AC727-5934-43B2-B100-5C581835AA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By default, it uses port 8080, but that may interfere with other proxies like Burp Suite if we have them running at the same time. In ZAP, go to Tools | Options | Local Proxies and change the port to 8088:</a:t>
            </a:r>
            <a:endParaRPr lang="en-SG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7A042-6FA2-4E83-896D-2A9C7D4BD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63"/>
          <a:stretch/>
        </p:blipFill>
        <p:spPr>
          <a:xfrm>
            <a:off x="2937261" y="3340018"/>
            <a:ext cx="6317478" cy="3024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00B8880-1371-447F-A181-039A936EF41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B39C9E-08DC-46AA-84F2-C87E6A2C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60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7DF719-CDB2-454F-A6FF-32A05A20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6123E-C6AC-4BDC-A1A2-736D9D6426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SG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5D3CAE-8FB6-4B8D-8ED9-1244C74D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1020-WAPT-Session 3.2-Active Reconnaissance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1E48E-29BC-457C-9055-36A6480C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712" y="1582259"/>
            <a:ext cx="3390900" cy="505777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D3B3A2C-A6FA-4D7F-869E-64A348985974}"/>
              </a:ext>
            </a:extLst>
          </p:cNvPr>
          <p:cNvSpPr/>
          <p:nvPr/>
        </p:nvSpPr>
        <p:spPr>
          <a:xfrm>
            <a:off x="5289554" y="4100513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3963E8-62EF-49F4-8986-2CAD760BA38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922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7DF719-CDB2-454F-A6FF-32A05A20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60741-7BC5-4684-9CE1-00DAE224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91205"/>
            <a:ext cx="7948640" cy="364595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7F1A7C7-1309-4185-B155-7F6FEFC19BAF}"/>
              </a:ext>
            </a:extLst>
          </p:cNvPr>
          <p:cNvSpPr/>
          <p:nvPr/>
        </p:nvSpPr>
        <p:spPr>
          <a:xfrm>
            <a:off x="2280475" y="5102872"/>
            <a:ext cx="1115266" cy="544309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FB7A77-A8AB-4147-81EA-85BD74EEF0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CCE50-4E6F-4AF0-8E68-181D9F16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01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7DF719-CDB2-454F-A6FF-32A05A20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9254D-1CCE-43FE-9496-9175D04F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98799"/>
            <a:ext cx="9144000" cy="321275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034DC6F-5B26-4965-9E13-5D1A234AA00A}"/>
              </a:ext>
            </a:extLst>
          </p:cNvPr>
          <p:cNvSpPr/>
          <p:nvPr/>
        </p:nvSpPr>
        <p:spPr>
          <a:xfrm>
            <a:off x="1524000" y="4959614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AB3117-629F-4CAB-8FFF-575861BAEC5C}"/>
              </a:ext>
            </a:extLst>
          </p:cNvPr>
          <p:cNvSpPr/>
          <p:nvPr/>
        </p:nvSpPr>
        <p:spPr>
          <a:xfrm>
            <a:off x="5331679" y="2892275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8C7B0E-783D-4F98-84DB-23B967A6495D}"/>
              </a:ext>
            </a:extLst>
          </p:cNvPr>
          <p:cNvSpPr/>
          <p:nvPr/>
        </p:nvSpPr>
        <p:spPr>
          <a:xfrm>
            <a:off x="8942895" y="3739645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8452B7-3E80-4CA1-8345-9E626F32B6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77CE4B-C19F-4FEA-B639-0F63C603DC8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C8BB2-73A0-4B9A-9D0D-43611F0DF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5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7DF719-CDB2-454F-A6FF-32A05A20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D5BAA-B066-465F-AF9A-A123FFE1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44" y="1542753"/>
            <a:ext cx="6062713" cy="48761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BB98D48-9918-4207-9D0E-003771977A4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590E82-964F-48AA-A8E0-54BE537E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01EF2-1852-4FDD-B5F6-4BA4AA00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26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FFEDB-3241-47A8-A772-6A62FA65BC6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sz="2400" dirty="0"/>
              <a:t>Key in this URL 192.168.249.130/ </a:t>
            </a:r>
            <a:r>
              <a:rPr lang="en-SG" sz="2400" b="1" dirty="0" err="1"/>
              <a:t>WackoPicko</a:t>
            </a:r>
            <a:r>
              <a:rPr lang="en-SG" sz="2400" dirty="0"/>
              <a:t> into ZAP and start the attack.</a:t>
            </a:r>
          </a:p>
          <a:p>
            <a:pPr lvl="1"/>
            <a:r>
              <a:rPr lang="en-SG" sz="2100" dirty="0"/>
              <a:t>Note IP address maybe different</a:t>
            </a:r>
          </a:p>
          <a:p>
            <a:pPr lvl="1"/>
            <a:endParaRPr lang="en-SG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CC5DF-8E6B-4B59-A385-C44E4175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67" y="2838913"/>
            <a:ext cx="10519101" cy="302448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D369DD6-E7E2-4508-92CC-5B67189AC074}"/>
              </a:ext>
            </a:extLst>
          </p:cNvPr>
          <p:cNvSpPr/>
          <p:nvPr/>
        </p:nvSpPr>
        <p:spPr>
          <a:xfrm>
            <a:off x="2838861" y="3847444"/>
            <a:ext cx="2249555" cy="1243110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Spidering using OWASP ZAP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492FD-118A-4D07-BDCF-22E2C8CA9CA1}"/>
              </a:ext>
            </a:extLst>
          </p:cNvPr>
          <p:cNvSpPr txBox="1"/>
          <p:nvPr/>
        </p:nvSpPr>
        <p:spPr>
          <a:xfrm>
            <a:off x="5505691" y="4907665"/>
            <a:ext cx="68715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WackoPicko</a:t>
            </a:r>
            <a:r>
              <a:rPr lang="en-US" dirty="0"/>
              <a:t> Application in the OWASP Broken Web Application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758054F-DA3D-4553-A74D-5607DB0F69E2}"/>
              </a:ext>
            </a:extLst>
          </p:cNvPr>
          <p:cNvSpPr/>
          <p:nvPr/>
        </p:nvSpPr>
        <p:spPr>
          <a:xfrm rot="-3420000">
            <a:off x="6573484" y="4527698"/>
            <a:ext cx="385823" cy="4436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00372-2497-4821-883C-2B73AB512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0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01EF2-1852-4FDD-B5F6-4BA4AA00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AD596-FF81-4D30-9019-D78723F41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68" y="1569867"/>
            <a:ext cx="5479647" cy="5155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58972F-4D9A-4AC4-A18A-DE9E315014C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930C4-AB3D-4520-816B-FF856932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8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74650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US" sz="4000" b="1" dirty="0">
                <a:latin typeface="+mn-lt"/>
              </a:rPr>
              <a:t>Activity 3.2.2 [Skill Development]</a:t>
            </a:r>
            <a:br>
              <a:rPr lang="en-US" sz="4000" b="1" dirty="0">
                <a:latin typeface="+mn-lt"/>
              </a:rPr>
            </a:br>
            <a:r>
              <a:rPr lang="en-US" sz="2000" b="1" dirty="0"/>
              <a:t>(Flipped Classroom)</a:t>
            </a:r>
            <a:endParaRPr lang="en-US" sz="4000" b="1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Spider one of the following using “zap”</a:t>
            </a:r>
          </a:p>
          <a:p>
            <a:pPr lvl="0"/>
            <a:endParaRPr lang="en-US" dirty="0"/>
          </a:p>
          <a:p>
            <a:pPr lvl="1"/>
            <a:r>
              <a:rPr lang="en-US" dirty="0">
                <a:hlinkClick r:id="rId2"/>
              </a:rPr>
              <a:t>http://zero.webappsecurity.com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https://juice-shop.herokuapp.com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https://thisislegal.com/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r>
              <a:rPr lang="en-US" dirty="0"/>
              <a:t>Work in team and document your answers in a PowerPoint file and submit to Week 3 Channel before start of 4.1 lesson in week 4.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 your file as follows: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1020-A323-Members’ Name</a:t>
            </a:r>
          </a:p>
        </p:txBody>
      </p:sp>
      <p:sp>
        <p:nvSpPr>
          <p:cNvPr id="4" name="Date Placeholder 3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263B26-6FD1-4DD0-AC47-04A92F793FC5}" type="datetime1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11/4/2020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5" name="Footer Placeholder 4"/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1020-WAPT-Session 2.1-Reconnaissance Basic</a:t>
            </a:r>
          </a:p>
        </p:txBody>
      </p:sp>
      <p:sp>
        <p:nvSpPr>
          <p:cNvPr id="6" name="Slide Number Placeholder 5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87A4D0-A10A-4DF8-AE4C-C25A9CB7DD79}" type="slidenum">
              <a:rPr/>
              <a:t>28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386D8E-900F-410E-8B8C-B1D93956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A0C0-8E4A-47B6-A6A0-132BE73EB4B7}" type="slidenum">
              <a:rPr lang="en-GB" smtClean="0"/>
              <a:t>28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31060B-0778-4235-9760-22ECAA07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45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/>
                <a:cs typeface="Calibri"/>
              </a:rPr>
              <a:t>Spidering using Burp Suite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483AE-1138-43D5-9723-D3E3E06B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58" y="1617201"/>
            <a:ext cx="4887892" cy="51456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7C3A4-6FBA-4531-85F4-11F29534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58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Finding Directories and Files</a:t>
            </a:r>
            <a:endParaRPr lang="en-US" sz="3600" b="1" dirty="0">
              <a:latin typeface="+mn-l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86503" y="1687890"/>
            <a:ext cx="9734755" cy="4572000"/>
          </a:xfrm>
        </p:spPr>
        <p:txBody>
          <a:bodyPr>
            <a:normAutofit/>
          </a:bodyPr>
          <a:lstStyle/>
          <a:p>
            <a:r>
              <a:rPr lang="en-US" dirty="0"/>
              <a:t>Web applications are stored in directories or folders that host them. </a:t>
            </a:r>
          </a:p>
          <a:p>
            <a:r>
              <a:rPr lang="en-US" dirty="0"/>
              <a:t>There are default starting folder in either Linux server or Windows server. </a:t>
            </a:r>
          </a:p>
          <a:p>
            <a:r>
              <a:rPr lang="en-US" dirty="0"/>
              <a:t>The applications will be stored under these start folders. </a:t>
            </a:r>
          </a:p>
          <a:p>
            <a:r>
              <a:rPr lang="en-US" dirty="0"/>
              <a:t>Pen-testers need to locate the directories and files related to the web application being pen-tested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191A2-ACD9-4009-A4DD-52C4C746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13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/>
                <a:cs typeface="Calibri"/>
              </a:rPr>
              <a:t>Spidering using Burp Suite (</a:t>
            </a:r>
            <a:r>
              <a:rPr lang="en-US" sz="4000" b="1" dirty="0" err="1">
                <a:latin typeface="Calibri"/>
                <a:cs typeface="Calibri"/>
              </a:rPr>
              <a:t>con't</a:t>
            </a:r>
            <a:r>
              <a:rPr lang="en-US" sz="40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sz="2400" dirty="0"/>
              <a:t>Start burpsuite</a:t>
            </a:r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624EF-4D82-4036-BB8E-7826F879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323" y="2861576"/>
            <a:ext cx="4972050" cy="2676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8298E48-ED8F-43B6-BBF5-7B72D3DB87FC}"/>
              </a:ext>
            </a:extLst>
          </p:cNvPr>
          <p:cNvSpPr/>
          <p:nvPr/>
        </p:nvSpPr>
        <p:spPr>
          <a:xfrm>
            <a:off x="7218379" y="3312578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5CAC9-B211-435A-B311-97CBA5C4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16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298D3E-0079-4BE2-B74F-4A0744494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73" y="2647897"/>
            <a:ext cx="7686675" cy="1952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AC25FA-0B0C-4187-A1BF-91C3476E5B9D}"/>
              </a:ext>
            </a:extLst>
          </p:cNvPr>
          <p:cNvSpPr txBox="1"/>
          <p:nvPr/>
        </p:nvSpPr>
        <p:spPr>
          <a:xfrm flipH="1">
            <a:off x="2133600" y="2089405"/>
            <a:ext cx="822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you hit into warning message on JRE 10 not tested with </a:t>
            </a:r>
            <a:r>
              <a:rPr lang="en-SG" dirty="0" err="1"/>
              <a:t>BurpSuite</a:t>
            </a:r>
            <a:r>
              <a:rPr lang="en-SG" dirty="0"/>
              <a:t>, do the following.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ADABCA-DB4D-4162-BAF7-1CDFA0C6CE5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1E8EC7-47CD-418C-A4B6-2E5153BF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71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1B3B8-E14C-47D9-B25C-54452B81A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90" y="1647010"/>
            <a:ext cx="7871503" cy="431450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09271D5-5234-4551-909B-8AFA31481DCB}"/>
              </a:ext>
            </a:extLst>
          </p:cNvPr>
          <p:cNvSpPr/>
          <p:nvPr/>
        </p:nvSpPr>
        <p:spPr>
          <a:xfrm>
            <a:off x="9193432" y="5469836"/>
            <a:ext cx="10966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E8C594-E98C-4994-8347-08FD7015F87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297A5-A446-4DA8-9C76-1D2140FB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8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C4A6F-4CB6-4FB8-A46A-0DB4CA17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66" y="2136989"/>
            <a:ext cx="7451012" cy="40457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4A0844-ADA7-4D1E-B1DD-38656954511C}"/>
              </a:ext>
            </a:extLst>
          </p:cNvPr>
          <p:cNvSpPr/>
          <p:nvPr/>
        </p:nvSpPr>
        <p:spPr>
          <a:xfrm>
            <a:off x="8952277" y="5418629"/>
            <a:ext cx="1086647" cy="49660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E3D892-EBB7-4B5B-98FC-4C7F1157356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8B0BAB-5EDB-41BF-92B4-3B880D77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20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E6AB043-68A9-4E62-B741-C6109BC8FE8B}"/>
              </a:ext>
            </a:extLst>
          </p:cNvPr>
          <p:cNvSpPr txBox="1">
            <a:spLocks/>
          </p:cNvSpPr>
          <p:nvPr/>
        </p:nvSpPr>
        <p:spPr>
          <a:xfrm>
            <a:off x="1524000" y="1725564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en-US"/>
            </a:defPPr>
            <a:lvl1pPr marL="0" algn="ctr" defTabSz="4572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66EF6D-3DA9-AB4A-B046-714C943A02DA}" type="slidenum">
              <a:rPr lang="en-US"/>
              <a:pPr/>
              <a:t>34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292006B-AD00-420D-9B39-0E5E9D2560CB}"/>
              </a:ext>
            </a:extLst>
          </p:cNvPr>
          <p:cNvSpPr txBox="1">
            <a:spLocks/>
          </p:cNvSpPr>
          <p:nvPr/>
        </p:nvSpPr>
        <p:spPr>
          <a:xfrm>
            <a:off x="2136648" y="16002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SG" sz="2400"/>
          </a:p>
          <a:p>
            <a:pPr defTabSz="914400"/>
            <a:endParaRPr lang="en-SG" sz="2400"/>
          </a:p>
          <a:p>
            <a:pPr defTabSz="914400"/>
            <a:endParaRPr lang="en-SG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71A91B-7FD8-4DE7-9D94-9EE5FFF3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73" y="3101239"/>
            <a:ext cx="7686675" cy="1952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96E856-B2A6-4CBA-8191-606D0F37DD7B}"/>
              </a:ext>
            </a:extLst>
          </p:cNvPr>
          <p:cNvSpPr txBox="1"/>
          <p:nvPr/>
        </p:nvSpPr>
        <p:spPr>
          <a:xfrm flipH="1">
            <a:off x="2133600" y="2542747"/>
            <a:ext cx="822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you hit into warning message on JRE 10 not tested with </a:t>
            </a:r>
            <a:r>
              <a:rPr lang="en-SG" dirty="0" err="1"/>
              <a:t>BurpSuite</a:t>
            </a:r>
            <a:r>
              <a:rPr lang="en-SG" dirty="0"/>
              <a:t>, do the following.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45AD6-8869-4F13-BE03-34602913D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757580"/>
            <a:ext cx="9144000" cy="424952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7538CB-1B5B-41A0-B2B3-1EFF4DFE3F05}"/>
              </a:ext>
            </a:extLst>
          </p:cNvPr>
          <p:cNvSpPr/>
          <p:nvPr/>
        </p:nvSpPr>
        <p:spPr>
          <a:xfrm>
            <a:off x="1891748" y="1919364"/>
            <a:ext cx="533400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7656FA-C73D-4EA8-92FE-28EC31AE279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DCEB28-B3EF-426E-A32A-66E500E7C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83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Spidering using Burp Suite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73626-7F90-4D1F-9D68-4A7FECA48D9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49E014-BF64-4910-9E47-79B91A39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52775"/>
            <a:ext cx="9144000" cy="295245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2747BA9-7C1E-423A-95DA-A2BC8B295691}"/>
              </a:ext>
            </a:extLst>
          </p:cNvPr>
          <p:cNvSpPr/>
          <p:nvPr/>
        </p:nvSpPr>
        <p:spPr>
          <a:xfrm>
            <a:off x="3001618" y="2802835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8C6993-DE55-4139-B875-3E50763DF175}"/>
              </a:ext>
            </a:extLst>
          </p:cNvPr>
          <p:cNvSpPr/>
          <p:nvPr/>
        </p:nvSpPr>
        <p:spPr>
          <a:xfrm>
            <a:off x="1524000" y="2494722"/>
            <a:ext cx="533400" cy="460512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876AF-3B65-437A-A987-1C17E61C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A0C0-8E4A-47B6-A6A0-132BE73EB4B7}" type="slidenum">
              <a:rPr lang="en-GB" smtClean="0"/>
              <a:t>35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3D49DF-E720-48E7-A2AB-F6AC0A88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57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SG" sz="2400" dirty="0"/>
              <a:t>Setup the browser in Kali Linux</a:t>
            </a:r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54335-3E6B-4564-9AE9-C85F8FE94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720" y="1855158"/>
            <a:ext cx="2708293" cy="432352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0BDE17D-A78D-4FEA-B56C-4C46C12DDA84}"/>
              </a:ext>
            </a:extLst>
          </p:cNvPr>
          <p:cNvSpPr/>
          <p:nvPr/>
        </p:nvSpPr>
        <p:spPr>
          <a:xfrm>
            <a:off x="8145889" y="4189744"/>
            <a:ext cx="797006" cy="531343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8A4B38-6BD5-4152-B1B3-5B1D97E11F7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323928-F739-4AF3-9EE9-03235444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2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47B8D9-18E5-4126-9A85-B6FC1227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EF6D-3DA9-AB4A-B046-714C943A02DA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C5AB3-CC3D-423D-9215-7DB23581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59293"/>
            <a:ext cx="9144000" cy="54602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B7D7952-7780-4436-ABA8-3AF209F466F6}"/>
              </a:ext>
            </a:extLst>
          </p:cNvPr>
          <p:cNvSpPr/>
          <p:nvPr/>
        </p:nvSpPr>
        <p:spPr>
          <a:xfrm>
            <a:off x="9144001" y="2352617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ABE8DD-0C0B-464D-A491-9FE275DBD123}"/>
              </a:ext>
            </a:extLst>
          </p:cNvPr>
          <p:cNvSpPr/>
          <p:nvPr/>
        </p:nvSpPr>
        <p:spPr>
          <a:xfrm>
            <a:off x="1394792" y="3469112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12333-C3B4-48AB-909E-09F4E62F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89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01EBFD-DFDD-492C-A57D-D3CE0674F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EF6D-3DA9-AB4A-B046-714C943A02DA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6C9A5-1C41-46C1-A169-AC95AB540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527" y="0"/>
            <a:ext cx="6764947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6F862F8-C02F-4020-AA9C-3042BA5DEF80}"/>
              </a:ext>
            </a:extLst>
          </p:cNvPr>
          <p:cNvSpPr/>
          <p:nvPr/>
        </p:nvSpPr>
        <p:spPr>
          <a:xfrm>
            <a:off x="8050696" y="1724439"/>
            <a:ext cx="1325216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61FF6F-F938-4153-9085-4D97AE1202A8}"/>
              </a:ext>
            </a:extLst>
          </p:cNvPr>
          <p:cNvSpPr/>
          <p:nvPr/>
        </p:nvSpPr>
        <p:spPr>
          <a:xfrm>
            <a:off x="2395331" y="1326874"/>
            <a:ext cx="3472069" cy="62616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A2CEE-5B22-495F-B84A-F414C1E2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49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sz="2400" dirty="0"/>
              <a:t>Start browsing …using the browser in Kali Linux.</a:t>
            </a:r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8333B-3FB2-4588-B545-A1D0137CA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146" y="2638969"/>
            <a:ext cx="7029810" cy="1609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8837775-06C0-44B7-BBFF-9C7B3BD1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960E6-0338-4F97-AEDA-5573448365F5}"/>
              </a:ext>
            </a:extLst>
          </p:cNvPr>
          <p:cNvSpPr txBox="1"/>
          <p:nvPr/>
        </p:nvSpPr>
        <p:spPr>
          <a:xfrm>
            <a:off x="3470476" y="5090931"/>
            <a:ext cx="5964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BWAPP Application in the OWASP Broken Web Application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56C0376-F368-403A-B20E-26DDD35BFD41}"/>
              </a:ext>
            </a:extLst>
          </p:cNvPr>
          <p:cNvSpPr/>
          <p:nvPr/>
        </p:nvSpPr>
        <p:spPr>
          <a:xfrm rot="600000">
            <a:off x="5763256" y="4460179"/>
            <a:ext cx="385823" cy="4436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A0455-04AC-4003-B291-470C144E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1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Default Start Folder for Linux Server</a:t>
            </a:r>
            <a:endParaRPr lang="en-US" sz="4000" b="1" dirty="0">
              <a:cs typeface="Calibri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284D8-D10A-40BC-81A5-A8990D24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  <p:pic>
        <p:nvPicPr>
          <p:cNvPr id="7" name="Picture 7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B053FC6B-3197-4D6F-B891-A3F1788F13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1358" y="1602899"/>
            <a:ext cx="8109284" cy="4542790"/>
          </a:xfrm>
        </p:spPr>
      </p:pic>
    </p:spTree>
    <p:extLst>
      <p:ext uri="{BB962C8B-B14F-4D97-AF65-F5344CB8AC3E}">
        <p14:creationId xmlns:p14="http://schemas.microsoft.com/office/powerpoint/2010/main" val="103073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06CB3-3171-4133-98CA-FC0A0540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572" y="1600201"/>
            <a:ext cx="5694856" cy="4581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2D7001C-11C6-420C-92FF-7AC184D0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A6F68-AEE6-4548-BB6B-55C17283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64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SG" sz="2400" dirty="0"/>
              <a:t>Examine the output from “</a:t>
            </a:r>
            <a:r>
              <a:rPr lang="en-SG" sz="2400" dirty="0" err="1"/>
              <a:t>burpsuite</a:t>
            </a:r>
            <a:r>
              <a:rPr lang="en-SG" sz="2400" dirty="0"/>
              <a:t>”</a:t>
            </a:r>
          </a:p>
          <a:p>
            <a:endParaRPr lang="en-SG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D3047-FCF8-4C8B-B3C8-DB1EBD26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1020-WAPT-Session 3.2-Active Reconnaissance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21E44-E191-4DC4-B3A6-813F515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2371824"/>
            <a:ext cx="8558682" cy="448617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6A2E2F7-41EB-4F6A-AF65-FA0F1175D3C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latin typeface="Calibri"/>
                <a:cs typeface="Calibri"/>
              </a:rPr>
              <a:t>Spideringusing</a:t>
            </a:r>
            <a:r>
              <a:rPr lang="en-US" sz="3600" b="1" dirty="0">
                <a:latin typeface="Calibri"/>
                <a:cs typeface="Calibri"/>
              </a:rPr>
              <a:t>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3538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12B4EE-3F0B-460B-BE58-AA7CA2ED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7B219-B96C-4755-821A-C9210DF0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48" y="2193649"/>
            <a:ext cx="7162800" cy="44386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5F65489-BAB5-49B2-8AE5-587584F1EC74}"/>
              </a:ext>
            </a:extLst>
          </p:cNvPr>
          <p:cNvSpPr/>
          <p:nvPr/>
        </p:nvSpPr>
        <p:spPr>
          <a:xfrm>
            <a:off x="4770784" y="4065105"/>
            <a:ext cx="1742660" cy="28823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DD5A10-F250-4805-8F21-BAC6E182126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5A085-B5A2-4363-913F-FEBC28E2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1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4FFF7-E1D6-4947-8E35-9190B9EB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56D1F-BF19-4EF8-8D0A-19FC66F5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905000"/>
            <a:ext cx="8477250" cy="304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63959E7-3AAD-4E40-B099-BBDBA2548DF3}"/>
              </a:ext>
            </a:extLst>
          </p:cNvPr>
          <p:cNvSpPr/>
          <p:nvPr/>
        </p:nvSpPr>
        <p:spPr>
          <a:xfrm>
            <a:off x="8736498" y="3170583"/>
            <a:ext cx="997225" cy="28823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3C9AF-8CB3-490D-BDA2-C658D45E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9A19F-5F0B-4C76-B90E-61AD7A99B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31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4FFF7-E1D6-4947-8E35-9190B9EB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437A5E-9480-4860-92E7-30158818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27" y="2079273"/>
            <a:ext cx="6431923" cy="30168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C7E62DF-7879-4CC0-9E3E-B59054477538}"/>
              </a:ext>
            </a:extLst>
          </p:cNvPr>
          <p:cNvSpPr/>
          <p:nvPr/>
        </p:nvSpPr>
        <p:spPr>
          <a:xfrm>
            <a:off x="7070423" y="4491563"/>
            <a:ext cx="997225" cy="28823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048B9-B9B3-4249-8C6D-9282702D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54486-2BF3-4769-876B-A42BE683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57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4FFF7-E1D6-4947-8E35-9190B9EB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B39B6-E588-4ADA-A919-0F27A8F31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3" y="1771650"/>
            <a:ext cx="7458075" cy="3314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E0FCE4-DF71-4D10-8208-7664C47393CE}"/>
              </a:ext>
            </a:extLst>
          </p:cNvPr>
          <p:cNvSpPr/>
          <p:nvPr/>
        </p:nvSpPr>
        <p:spPr>
          <a:xfrm>
            <a:off x="2057401" y="3140766"/>
            <a:ext cx="3382617" cy="28823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3E6719-CCB7-4DF2-BC2B-95AD59C8F8E2}"/>
              </a:ext>
            </a:extLst>
          </p:cNvPr>
          <p:cNvSpPr/>
          <p:nvPr/>
        </p:nvSpPr>
        <p:spPr>
          <a:xfrm>
            <a:off x="7606749" y="4694583"/>
            <a:ext cx="1202635" cy="28823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B230D-FFD4-4CDA-88B9-3434A0AB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F8FE9-3421-4616-825B-5635AF32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69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4FFF7-E1D6-4947-8E35-9190B9EB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46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E0FCE4-DF71-4D10-8208-7664C47393CE}"/>
              </a:ext>
            </a:extLst>
          </p:cNvPr>
          <p:cNvSpPr/>
          <p:nvPr/>
        </p:nvSpPr>
        <p:spPr>
          <a:xfrm>
            <a:off x="2057401" y="3140766"/>
            <a:ext cx="3382617" cy="28823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3E6719-CCB7-4DF2-BC2B-95AD59C8F8E2}"/>
              </a:ext>
            </a:extLst>
          </p:cNvPr>
          <p:cNvSpPr/>
          <p:nvPr/>
        </p:nvSpPr>
        <p:spPr>
          <a:xfrm>
            <a:off x="7606749" y="4694583"/>
            <a:ext cx="1202635" cy="28823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C33403-AF57-419C-B235-B6F23D7C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31606"/>
            <a:ext cx="9144000" cy="2983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45F122-9BEE-4AFA-B75C-356A13EF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13" y="1638706"/>
            <a:ext cx="3152775" cy="38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DE8823D-EAE0-48B7-B4A0-E9726A6D862C}"/>
              </a:ext>
            </a:extLst>
          </p:cNvPr>
          <p:cNvSpPr/>
          <p:nvPr/>
        </p:nvSpPr>
        <p:spPr>
          <a:xfrm>
            <a:off x="5494683" y="2935356"/>
            <a:ext cx="1366631" cy="652670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70297-DE75-4BED-BE0A-3EEF5FEE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2EA12-2142-41BC-8C96-4BD87A798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70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4FFF7-E1D6-4947-8E35-9190B9EB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47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E0FCE4-DF71-4D10-8208-7664C47393CE}"/>
              </a:ext>
            </a:extLst>
          </p:cNvPr>
          <p:cNvSpPr/>
          <p:nvPr/>
        </p:nvSpPr>
        <p:spPr>
          <a:xfrm>
            <a:off x="2057401" y="3140766"/>
            <a:ext cx="3382617" cy="28823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3E6719-CCB7-4DF2-BC2B-95AD59C8F8E2}"/>
              </a:ext>
            </a:extLst>
          </p:cNvPr>
          <p:cNvSpPr/>
          <p:nvPr/>
        </p:nvSpPr>
        <p:spPr>
          <a:xfrm>
            <a:off x="7606749" y="4694583"/>
            <a:ext cx="1202635" cy="288235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C33403-AF57-419C-B235-B6F23D7C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31606"/>
            <a:ext cx="9144000" cy="2983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45F122-9BEE-4AFA-B75C-356A13EF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13" y="1638706"/>
            <a:ext cx="3152775" cy="38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DE8823D-EAE0-48B7-B4A0-E9726A6D862C}"/>
              </a:ext>
            </a:extLst>
          </p:cNvPr>
          <p:cNvSpPr/>
          <p:nvPr/>
        </p:nvSpPr>
        <p:spPr>
          <a:xfrm>
            <a:off x="5494683" y="2935356"/>
            <a:ext cx="1366631" cy="652670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9C391300-822B-415E-BA46-A2AE0825BC0B}"/>
              </a:ext>
            </a:extLst>
          </p:cNvPr>
          <p:cNvSpPr txBox="1">
            <a:spLocks/>
          </p:cNvSpPr>
          <p:nvPr/>
        </p:nvSpPr>
        <p:spPr>
          <a:xfrm>
            <a:off x="152400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66EF6D-3DA9-AB4A-B046-714C943A02DA}" type="slidenum">
              <a:rPr lang="en-US"/>
              <a:pPr/>
              <a:t>47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2D8A75-5250-46DB-BC52-F51D6BB9F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770264"/>
            <a:ext cx="9144000" cy="453114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1D016E3-DB87-4CFC-947F-963CBE6F06FD}"/>
              </a:ext>
            </a:extLst>
          </p:cNvPr>
          <p:cNvSpPr/>
          <p:nvPr/>
        </p:nvSpPr>
        <p:spPr>
          <a:xfrm>
            <a:off x="1464366" y="1770263"/>
            <a:ext cx="593035" cy="381000"/>
          </a:xfrm>
          <a:prstGeom prst="ellipse">
            <a:avLst/>
          </a:prstGeom>
          <a:solidFill>
            <a:srgbClr val="FA3312">
              <a:alpha val="1098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5FC9-1E49-4C6E-9EA9-378F9C65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Spidering using OWASP ZAP (</a:t>
            </a:r>
            <a:r>
              <a:rPr lang="en-US" sz="3600" b="1" dirty="0" err="1">
                <a:latin typeface="Calibri"/>
                <a:cs typeface="Calibri"/>
              </a:rPr>
              <a:t>con’t</a:t>
            </a:r>
            <a:r>
              <a:rPr lang="en-US" sz="3600" b="1" dirty="0">
                <a:latin typeface="Calibri"/>
                <a:cs typeface="Calibri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CB096-0490-4632-807A-2CBBF0A5B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33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4000" b="1">
                <a:latin typeface="+mn-lt"/>
              </a:rPr>
              <a:t>Activity 3.2.3 </a:t>
            </a:r>
            <a:r>
              <a:rPr lang="en-US" sz="4000" b="1" dirty="0">
                <a:latin typeface="+mn-lt"/>
              </a:rPr>
              <a:t>[Skill Development]</a:t>
            </a:r>
            <a:br>
              <a:rPr lang="en-US" sz="4000" b="1" dirty="0">
                <a:latin typeface="+mn-lt"/>
              </a:rPr>
            </a:br>
            <a:r>
              <a:rPr lang="en-US" sz="2000" b="1" dirty="0"/>
              <a:t>(Flipped Classroom)</a:t>
            </a:r>
            <a:endParaRPr lang="en-US" sz="4000" b="1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Spider one of the following using “burp”</a:t>
            </a:r>
          </a:p>
          <a:p>
            <a:pPr lvl="0"/>
            <a:endParaRPr lang="en-US" dirty="0"/>
          </a:p>
          <a:p>
            <a:pPr lvl="1"/>
            <a:r>
              <a:rPr lang="en-US" dirty="0">
                <a:hlinkClick r:id="rId2"/>
              </a:rPr>
              <a:t>http://zero.webappsecurity.com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https://juice-shop.herokuapp.com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https://thisislegal.com/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r>
              <a:rPr lang="en-US" dirty="0"/>
              <a:t>Work in team and document your answers in a PowerPoint file and submit to Week 3 Channel before start of 4.1 lesson in week 4.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 your file as follows: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1020-A324-Members’ Name</a:t>
            </a:r>
          </a:p>
        </p:txBody>
      </p:sp>
      <p:sp>
        <p:nvSpPr>
          <p:cNvPr id="4" name="Date Placeholder 3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1263B26-6FD1-4DD0-AC47-04A92F793FC5}" type="datetime1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11/4/2020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5" name="Footer Placeholder 4"/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1020-WAPT-Session 2.1-Reconnaissance Basic</a:t>
            </a:r>
          </a:p>
        </p:txBody>
      </p:sp>
      <p:sp>
        <p:nvSpPr>
          <p:cNvPr id="6" name="Slide Number Placeholder 5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87A4D0-A10A-4DF8-AE4C-C25A9CB7DD79}" type="slidenum">
              <a:rPr/>
              <a:t>48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B2A432-7D8C-468C-899D-D11B139D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A0C0-8E4A-47B6-A6A0-132BE73EB4B7}" type="slidenum">
              <a:rPr lang="en-GB" smtClean="0"/>
              <a:t>48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D16E5F-DDCD-4615-8B6A-E073AEA9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65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+mn-lt"/>
              </a:rPr>
              <a:t>Finding Hidden Contents with “robots.txt”</a:t>
            </a:r>
            <a:endParaRPr lang="en-US" sz="4000" b="1" dirty="0">
              <a:latin typeface="+mn-lt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62025" y="1690688"/>
            <a:ext cx="7970808" cy="4572000"/>
          </a:xfrm>
        </p:spPr>
        <p:txBody>
          <a:bodyPr>
            <a:normAutofit/>
          </a:bodyPr>
          <a:lstStyle/>
          <a:p>
            <a:r>
              <a:rPr lang="en-US" dirty="0"/>
              <a:t>Web Robots (also known as Web Wanderers, Crawlers, or Spiders), are programs that traverse the Web automatically. </a:t>
            </a:r>
          </a:p>
          <a:p>
            <a:r>
              <a:rPr lang="en-US" dirty="0"/>
              <a:t>Search engines such as Google use them to index the web content</a:t>
            </a:r>
          </a:p>
          <a:p>
            <a:r>
              <a:rPr lang="en-US" dirty="0"/>
              <a:t>Web site owners use the /robots.txt file to give instructions about their site to web robots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49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58443-982F-4324-8D80-431F595B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2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Default Start Folder for Windows Server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78" y="2035858"/>
            <a:ext cx="8069944" cy="37273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2B3E1-A864-4D9C-A7A7-4BDDE86F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19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Calibri"/>
                <a:cs typeface="Calibri"/>
              </a:rPr>
              <a:t>What is robots.txt?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737519"/>
            <a:ext cx="5114925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"User-agent: *" means this section applies to all robots. </a:t>
            </a:r>
          </a:p>
          <a:p>
            <a:r>
              <a:rPr lang="en-US" dirty="0"/>
              <a:t>The "Disallow: /" tells the robot that it should not visit any pages on the site</a:t>
            </a:r>
          </a:p>
          <a:p>
            <a:r>
              <a:rPr lang="en-US" dirty="0"/>
              <a:t>Robots can ignore your /robots.txt. Especially malware robots that scan the web for security vulnerabilities</a:t>
            </a:r>
          </a:p>
          <a:p>
            <a:r>
              <a:rPr lang="en-US" dirty="0"/>
              <a:t>robots.txt file is a publicly available file. Anyone can see what section of your server you don't want robots to 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03DEB-CF32-489B-B341-4E14B036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5" y="1975644"/>
            <a:ext cx="5562600" cy="3960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3651D-A090-4CF8-8945-043BA0CC8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71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Calibri"/>
                <a:cs typeface="Calibri"/>
              </a:rPr>
              <a:t>Where is robots.txt?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04874" y="1966912"/>
            <a:ext cx="8753475" cy="4605338"/>
          </a:xfrm>
        </p:spPr>
        <p:txBody>
          <a:bodyPr>
            <a:normAutofit/>
          </a:bodyPr>
          <a:lstStyle/>
          <a:p>
            <a:r>
              <a:rPr lang="en-US" dirty="0"/>
              <a:t>Your site can have only one robots.txt file.</a:t>
            </a:r>
          </a:p>
          <a:p>
            <a:r>
              <a:rPr lang="en-US" dirty="0"/>
              <a:t>The robots.txt file must be located at the root of the website host to which it applies. </a:t>
            </a:r>
          </a:p>
          <a:p>
            <a:r>
              <a:rPr lang="en-US" dirty="0"/>
              <a:t>For instance, to control crawling on all URLs below http://www.example.com/ , the robots.txt file must be located at http://www.example.com/robots.txt 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51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78880-0049-47B6-939C-F3F891F1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89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C41CB-31B0-46B9-9402-53FD339A8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24"/>
          <a:stretch/>
        </p:blipFill>
        <p:spPr>
          <a:xfrm>
            <a:off x="1099783" y="475633"/>
            <a:ext cx="9084491" cy="5986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2E4573-52B5-4486-85EF-982D63F6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37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alibri"/>
                <a:cs typeface="Calibri"/>
              </a:rPr>
              <a:t>Flow Charting the Web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667" t="27564" r="63924" b="5787"/>
          <a:stretch/>
        </p:blipFill>
        <p:spPr>
          <a:xfrm>
            <a:off x="838200" y="1690688"/>
            <a:ext cx="8034670" cy="44257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BFCB69-0558-49D6-82A2-094BFF28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70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>
                <a:latin typeface="Calibri"/>
                <a:cs typeface="Calibri"/>
              </a:rPr>
              <a:t>App Flow Charting with Pen and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944" t="26808" r="1289" b="3983"/>
          <a:stretch/>
        </p:blipFill>
        <p:spPr>
          <a:xfrm>
            <a:off x="771525" y="1586910"/>
            <a:ext cx="7917712" cy="448214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02FD6-8394-46D2-8CAE-B0EF8898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95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App Flow Charting with Diagramming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11" t="30272" r="62327"/>
          <a:stretch/>
        </p:blipFill>
        <p:spPr>
          <a:xfrm>
            <a:off x="838200" y="1435616"/>
            <a:ext cx="9229725" cy="47085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FBBF7-1BD9-43E7-8F58-8DC2069C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1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App Flow Charting with Spidering Software</a:t>
            </a:r>
            <a:endParaRPr lang="en-US" sz="3600" b="1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791" t="27635" r="1279"/>
          <a:stretch/>
        </p:blipFill>
        <p:spPr>
          <a:xfrm>
            <a:off x="933450" y="1622795"/>
            <a:ext cx="8534400" cy="454771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7C3002-1A8C-415E-B85B-6FD2B45A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31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Contents Relationship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2326" t="29559" r="1279"/>
          <a:stretch/>
        </p:blipFill>
        <p:spPr>
          <a:xfrm>
            <a:off x="990600" y="1690688"/>
            <a:ext cx="8153400" cy="42740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437CE-483E-45C2-9ADA-FBF71E86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03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534" y="383291"/>
            <a:ext cx="8733183" cy="9906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Dividing the App into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26" t="27405" r="63140"/>
          <a:stretch/>
        </p:blipFill>
        <p:spPr>
          <a:xfrm>
            <a:off x="962025" y="1327602"/>
            <a:ext cx="8374912" cy="4821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00E8E-8022-4121-BF63-EE2076B69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9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Calibri"/>
                <a:cs typeface="Calibri"/>
              </a:rPr>
              <a:t>Looking for Missed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652" t="29103" r="3255"/>
          <a:stretch/>
        </p:blipFill>
        <p:spPr>
          <a:xfrm>
            <a:off x="942975" y="1583586"/>
            <a:ext cx="7768856" cy="47007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E5859-B536-4264-A3CE-746A8DAE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7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Typical Web Application Directory 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46" y="1863618"/>
            <a:ext cx="3327509" cy="4411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33BCF-9022-483E-A7AA-15895C07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21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185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>
                <a:latin typeface="Calibri"/>
                <a:cs typeface="Calibri"/>
              </a:rPr>
              <a:t>Identifying Code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21" t="25868" r="62219" b="7111"/>
          <a:stretch/>
        </p:blipFill>
        <p:spPr>
          <a:xfrm>
            <a:off x="771525" y="1351274"/>
            <a:ext cx="9296400" cy="49616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77294" y="5858540"/>
            <a:ext cx="2083981" cy="454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D882D-22D8-4186-B094-FDC2ACD0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40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Different Developers Could Lead to Security Flaws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489" t="26660" r="2907" b="9563"/>
          <a:stretch/>
        </p:blipFill>
        <p:spPr>
          <a:xfrm>
            <a:off x="933450" y="1690688"/>
            <a:ext cx="7924800" cy="441485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E7618-9B31-4760-94EE-E3092E123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89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9017" cy="1344854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alibri"/>
                <a:cs typeface="Calibri"/>
              </a:rPr>
              <a:t>Identifying Naming Systems Used in a Web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73" t="29597" r="61948"/>
          <a:stretch/>
        </p:blipFill>
        <p:spPr>
          <a:xfrm>
            <a:off x="838200" y="1923588"/>
            <a:ext cx="8528805" cy="44325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C2ACB-8927-4B20-8888-4A8CBC0E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16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800" b="1"/>
              <a:t>Summary </a:t>
            </a:r>
            <a:br>
              <a:rPr lang="en-US" b="1"/>
            </a:br>
            <a:r>
              <a:rPr lang="en-US" sz="2800" b="1"/>
              <a:t>(What have we gone through under each of the following components?)</a:t>
            </a:r>
          </a:p>
        </p:txBody>
      </p:sp>
      <p:graphicFrame>
        <p:nvGraphicFramePr>
          <p:cNvPr id="3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568071"/>
              </p:ext>
            </p:extLst>
          </p:nvPr>
        </p:nvGraphicFramePr>
        <p:xfrm>
          <a:off x="979715" y="1802236"/>
          <a:ext cx="9976753" cy="360202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804303">
                  <a:extLst>
                    <a:ext uri="{9D8B030D-6E8A-4147-A177-3AD203B41FA5}">
                      <a16:colId xmlns:a16="http://schemas.microsoft.com/office/drawing/2014/main" val="1633411700"/>
                    </a:ext>
                  </a:extLst>
                </a:gridCol>
                <a:gridCol w="8172450">
                  <a:extLst>
                    <a:ext uri="{9D8B030D-6E8A-4147-A177-3AD203B41FA5}">
                      <a16:colId xmlns:a16="http://schemas.microsoft.com/office/drawing/2014/main" val="4291877853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 lvl="0" algn="l" fontAlgn="auto"/>
                      <a:r>
                        <a:rPr lang="en-US" sz="2000" b="1" i="0" dirty="0">
                          <a:solidFill>
                            <a:srgbClr val="FFFFFF"/>
                          </a:solidFill>
                          <a:latin typeface="Calibri"/>
                        </a:rPr>
                        <a:t>Component</a:t>
                      </a:r>
                      <a:r>
                        <a:rPr lang="en-US" sz="1800" b="1" i="0" dirty="0">
                          <a:solidFill>
                            <a:srgbClr val="FFFFFF"/>
                          </a:solidFill>
                          <a:latin typeface="Calibri"/>
                        </a:rPr>
                        <a:t>​</a:t>
                      </a: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3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auto"/>
                      <a:r>
                        <a:rPr lang="en-US" sz="2000" b="1" i="0" dirty="0">
                          <a:solidFill>
                            <a:srgbClr val="FFFFFF"/>
                          </a:solidFill>
                          <a:latin typeface="Calibri"/>
                        </a:rPr>
                        <a:t>Contents</a:t>
                      </a: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3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61402"/>
                  </a:ext>
                </a:extLst>
              </a:tr>
              <a:tr h="597240">
                <a:tc>
                  <a:txBody>
                    <a:bodyPr/>
                    <a:lstStyle/>
                    <a:p>
                      <a:pPr lvl="0" algn="l" fontAlgn="auto"/>
                      <a:r>
                        <a:rPr lang="en-US" sz="1800" b="0" i="0" dirty="0">
                          <a:solidFill>
                            <a:srgbClr val="000000"/>
                          </a:solidFill>
                          <a:latin typeface="Calibri"/>
                        </a:rPr>
                        <a:t>Thinking​</a:t>
                      </a: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3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auto"/>
                      <a:endParaRPr lang="en-US" sz="1800" b="0" i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3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337108"/>
                  </a:ext>
                </a:extLst>
              </a:tr>
              <a:tr h="853199">
                <a:tc>
                  <a:txBody>
                    <a:bodyPr/>
                    <a:lstStyle/>
                    <a:p>
                      <a:pPr lvl="0" algn="l" fontAlgn="auto"/>
                      <a:r>
                        <a:rPr lang="en-US" sz="1800" b="0" i="0" dirty="0">
                          <a:solidFill>
                            <a:srgbClr val="000000"/>
                          </a:solidFill>
                          <a:latin typeface="Calibri"/>
                        </a:rPr>
                        <a:t>Skill​s</a:t>
                      </a: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latin typeface="Calibri"/>
                        </a:rPr>
                        <a:t>dirb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, 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dirbuster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, zap, burp</a:t>
                      </a:r>
                      <a:endParaRPr lang="fr-FR" sz="1800" b="0" i="0" u="none" strike="noStrike" noProof="0" dirty="0"/>
                    </a:p>
                    <a:p>
                      <a:pPr lvl="0" algn="l">
                        <a:buNone/>
                      </a:pPr>
                      <a:endParaRPr lang="fr-FR" sz="1800" b="0" i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653458"/>
                  </a:ext>
                </a:extLst>
              </a:tr>
              <a:tr h="853199">
                <a:tc>
                  <a:txBody>
                    <a:bodyPr/>
                    <a:lstStyle/>
                    <a:p>
                      <a:pPr lvl="0" algn="l" fontAlgn="auto"/>
                      <a:r>
                        <a:rPr lang="en-US" sz="1800" b="0" i="0" dirty="0">
                          <a:solidFill>
                            <a:srgbClr val="000000"/>
                          </a:solidFill>
                          <a:latin typeface="Calibri"/>
                        </a:rPr>
                        <a:t>Activity​</a:t>
                      </a: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auto"/>
                      <a:r>
                        <a:rPr lang="fr-FR" sz="1800" b="0" i="0" dirty="0" err="1">
                          <a:solidFill>
                            <a:srgbClr val="000000"/>
                          </a:solidFill>
                          <a:latin typeface="Calibri"/>
                        </a:rPr>
                        <a:t>Spidering</a:t>
                      </a:r>
                      <a:r>
                        <a:rPr lang="fr-FR" sz="1800" b="0" i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fr-FR" sz="1800" b="0" i="0" dirty="0" err="1">
                          <a:solidFill>
                            <a:srgbClr val="000000"/>
                          </a:solidFill>
                          <a:latin typeface="Calibri"/>
                        </a:rPr>
                        <a:t>using</a:t>
                      </a:r>
                      <a:r>
                        <a:rPr lang="fr-FR" sz="1800" b="0" i="0" dirty="0">
                          <a:solidFill>
                            <a:srgbClr val="000000"/>
                          </a:solidFill>
                          <a:latin typeface="Calibri"/>
                        </a:rPr>
                        <a:t> ZAP and </a:t>
                      </a:r>
                      <a:r>
                        <a:rPr lang="fr-FR" sz="1800" b="0" i="0" dirty="0" err="1">
                          <a:solidFill>
                            <a:srgbClr val="000000"/>
                          </a:solidFill>
                          <a:latin typeface="Calibri"/>
                        </a:rPr>
                        <a:t>Burp</a:t>
                      </a:r>
                      <a:r>
                        <a:rPr lang="fr-FR" sz="1800" b="0" i="0" dirty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6141"/>
                  </a:ext>
                </a:extLst>
              </a:tr>
              <a:tr h="597240">
                <a:tc>
                  <a:txBody>
                    <a:bodyPr/>
                    <a:lstStyle/>
                    <a:p>
                      <a:pPr lvl="0" algn="l" fontAlgn="auto"/>
                      <a:r>
                        <a:rPr lang="en-US" sz="1800" b="0" i="0" dirty="0">
                          <a:solidFill>
                            <a:srgbClr val="000000"/>
                          </a:solidFill>
                          <a:latin typeface="Calibri"/>
                        </a:rPr>
                        <a:t>Knowledge​</a:t>
                      </a:r>
                    </a:p>
                    <a:p>
                      <a:pPr lvl="0" algn="l" fontAlgn="auto"/>
                      <a:endParaRPr lang="en-US" sz="1800" b="0" i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 fontAlgn="auto"/>
                      <a:endParaRPr lang="en-US" sz="1800" b="0" i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Finding Directories and Files, </a:t>
                      </a:r>
                      <a:r>
                        <a:rPr lang="en-SG" sz="1800" b="0" i="0" u="none" strike="noStrike" noProof="0" dirty="0">
                          <a:latin typeface="Calibri"/>
                        </a:rPr>
                        <a:t>Mapping the Web Application/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Web Spidering, Finding Hidden Contents, Flow Charting, Contents Relationship Analysis</a:t>
                      </a:r>
                      <a:endParaRPr lang="en-SG" sz="1800" b="0" i="0" u="none" strike="noStrike" noProof="0" dirty="0">
                        <a:latin typeface="Calibri"/>
                      </a:endParaRP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5324"/>
                  </a:ext>
                </a:extLst>
              </a:tr>
            </a:tbl>
          </a:graphicData>
        </a:graphic>
      </p:graphicFrame>
      <p:sp>
        <p:nvSpPr>
          <p:cNvPr id="4" name="Rectangle 2"/>
          <p:cNvSpPr/>
          <p:nvPr/>
        </p:nvSpPr>
        <p:spPr>
          <a:xfrm>
            <a:off x="3495678" y="1801816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 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5" name="Date Placeholder 4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261D5F-A880-4C7F-8E82-9B3EE371F1CE}" type="datetime1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11/4/2020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6" name="Footer Placeholder 5"/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1020-WAPT-Session 2.1-Reconnaissance Basic</a:t>
            </a:r>
          </a:p>
        </p:txBody>
      </p:sp>
      <p:sp>
        <p:nvSpPr>
          <p:cNvPr id="7" name="Slide Number Placeholder 6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276D7B-180B-4C98-915D-78A7D768F2E0}" type="slidenum">
              <a:rPr/>
              <a:t>63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EFA159-FC95-43F4-8414-917DD79B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A0C0-8E4A-47B6-A6A0-132BE73EB4B7}" type="slidenum">
              <a:rPr lang="en-GB" smtClean="0"/>
              <a:t>63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69E75-0025-4B0D-ABB5-BBD36DC5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88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15523"/>
              </p:ext>
            </p:extLst>
          </p:nvPr>
        </p:nvGraphicFramePr>
        <p:xfrm>
          <a:off x="838203" y="1825627"/>
          <a:ext cx="9976753" cy="110916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804303">
                  <a:extLst>
                    <a:ext uri="{9D8B030D-6E8A-4147-A177-3AD203B41FA5}">
                      <a16:colId xmlns:a16="http://schemas.microsoft.com/office/drawing/2014/main" val="147979536"/>
                    </a:ext>
                  </a:extLst>
                </a:gridCol>
                <a:gridCol w="8172450">
                  <a:extLst>
                    <a:ext uri="{9D8B030D-6E8A-4147-A177-3AD203B41FA5}">
                      <a16:colId xmlns:a16="http://schemas.microsoft.com/office/drawing/2014/main" val="2456338488"/>
                    </a:ext>
                  </a:extLst>
                </a:gridCol>
              </a:tblGrid>
              <a:tr h="1109167">
                <a:tc>
                  <a:txBody>
                    <a:bodyPr/>
                    <a:lstStyle/>
                    <a:p>
                      <a:pPr lvl="0" algn="l" fontAlgn="auto"/>
                      <a:r>
                        <a:rPr lang="en-US" sz="1800" b="0" i="0" dirty="0">
                          <a:solidFill>
                            <a:srgbClr val="000000"/>
                          </a:solidFill>
                          <a:latin typeface="Calibri"/>
                        </a:rPr>
                        <a:t>Feedback​</a:t>
                      </a: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auto"/>
                      <a:endParaRPr lang="en-US" sz="1800" b="0" i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322" marR="85322" marT="42656" marB="42656">
                    <a:lnL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12548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F2B61F7-D69C-45C1-B2CC-0884ED371140}" type="datetime1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11/4/2020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4" name="Footer Placeholder 3"/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1020-WAPT-Session 2.1-Reconnaissance Basic</a:t>
            </a:r>
          </a:p>
        </p:txBody>
      </p:sp>
      <p:sp>
        <p:nvSpPr>
          <p:cNvPr id="5" name="Slide Number Placeholder 4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77C5B6-EADF-4DA5-9F23-C1F0A9C1A0F3}" type="slidenum">
              <a:rPr/>
              <a:t>64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51483-5ECA-4189-850A-B3A47484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4D46B-9C3B-4C70-A5BE-CACD275FBEEC}" type="slidenum">
              <a:rPr lang="en-GB" smtClean="0"/>
              <a:t>64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1919B-5139-40E6-80B4-FB875F6F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57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Coming in 4.1</a:t>
            </a:r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- OWASP No 1 – </a:t>
            </a:r>
            <a:r>
              <a:rPr lang="en-US"/>
              <a:t>Injection Attack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FB9848B-E289-4036-A554-E23E7E49A218}" type="datetime1"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11/4/2020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5" name="Footer Placeholder 4"/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1020-WAPT-Session 2.1-Reconnaissance Basic</a:t>
            </a:r>
          </a:p>
        </p:txBody>
      </p:sp>
      <p:sp>
        <p:nvSpPr>
          <p:cNvPr id="6" name="Slide Number Placeholder 5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E9CB76A-D48A-4086-A8CC-B675312A6D57}" type="slidenum">
              <a:rPr/>
              <a:t>65</a:t>
            </a:fld>
            <a:endParaRPr lang="en-GB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DB3BF3-BC64-401D-9FB0-A7CCD12F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A0C0-8E4A-47B6-A6A0-132BE73EB4B7}" type="slidenum">
              <a:rPr lang="en-GB" smtClean="0"/>
              <a:t>65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9AA85B-89B8-4715-A644-194E2C35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33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End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2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  <a:ea typeface="+mj-lt"/>
                <a:cs typeface="+mj-lt"/>
              </a:rPr>
              <a:t>"</a:t>
            </a:r>
            <a:r>
              <a:rPr lang="en-US" b="1" dirty="0" err="1">
                <a:latin typeface="+mn-lt"/>
                <a:ea typeface="+mj-lt"/>
                <a:cs typeface="+mj-lt"/>
              </a:rPr>
              <a:t>dirb</a:t>
            </a:r>
            <a:r>
              <a:rPr lang="en-US" b="1" dirty="0">
                <a:latin typeface="+mn-lt"/>
                <a:ea typeface="+mj-lt"/>
                <a:cs typeface="+mj-lt"/>
              </a:rPr>
              <a:t>" - Directory</a:t>
            </a:r>
            <a:r>
              <a:rPr lang="en-US" b="1" dirty="0">
                <a:latin typeface="+mn-lt"/>
              </a:rPr>
              <a:t> brute forcing tool</a:t>
            </a:r>
            <a:endParaRPr lang="en-US" b="1" dirty="0">
              <a:latin typeface="+mn-l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2761" y="1630535"/>
            <a:ext cx="8153400" cy="4572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Launch a dictionary-based attack against a web server and analyzing the response</a:t>
            </a:r>
          </a:p>
          <a:p>
            <a:r>
              <a:rPr lang="en-US" dirty="0"/>
              <a:t>Comes with a set of preconfigured attack wordlists for easy usage located at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dirb</a:t>
            </a:r>
            <a:r>
              <a:rPr lang="en-US" dirty="0"/>
              <a:t>/wordlists/</a:t>
            </a:r>
          </a:p>
          <a:p>
            <a:r>
              <a:rPr lang="en-US" dirty="0"/>
              <a:t>Can use custom wordlists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6C86D-AD42-4A17-A001-09BEDB19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7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Directory brute forcing using "</a:t>
            </a:r>
            <a:r>
              <a:rPr lang="en-US" b="1" dirty="0" err="1">
                <a:latin typeface="+mn-lt"/>
              </a:rPr>
              <a:t>dirb</a:t>
            </a:r>
            <a:r>
              <a:rPr lang="en-US" b="1" dirty="0">
                <a:latin typeface="+mn-lt"/>
              </a:rPr>
              <a:t>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70116" y="1687890"/>
            <a:ext cx="8153400" cy="457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 </a:t>
            </a:r>
            <a:r>
              <a:rPr lang="en-US" dirty="0" err="1"/>
              <a:t>dirb</a:t>
            </a:r>
            <a:r>
              <a:rPr lang="en-US" dirty="0"/>
              <a:t> &lt;</a:t>
            </a:r>
            <a:r>
              <a:rPr lang="en-US" dirty="0" err="1"/>
              <a:t>bWAPP</a:t>
            </a:r>
            <a:r>
              <a:rPr lang="en-US" dirty="0"/>
              <a:t> server IP address&gt; &lt;wordlist&gt;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nl-NL"/>
              <a:t>1020-WAPT-Session 3.2-Active Reconnaissance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11748" y="2564296"/>
            <a:ext cx="246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Bruit force w/o wordlist.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E169789-FAA1-4ADA-9F79-6B47A881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86" y="2162246"/>
            <a:ext cx="4845861" cy="42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8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469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+mn-lt"/>
                <a:ea typeface="+mj-lt"/>
                <a:cs typeface="+mj-lt"/>
              </a:rPr>
              <a:t>"</a:t>
            </a:r>
            <a:r>
              <a:rPr lang="en-US" sz="4000" b="1" dirty="0" err="1">
                <a:latin typeface="+mn-lt"/>
                <a:ea typeface="+mj-lt"/>
                <a:cs typeface="+mj-lt"/>
              </a:rPr>
              <a:t>dirbuster</a:t>
            </a:r>
            <a:r>
              <a:rPr lang="en-US" sz="4000" b="1" dirty="0">
                <a:latin typeface="+mn-lt"/>
                <a:ea typeface="+mj-lt"/>
                <a:cs typeface="+mj-lt"/>
              </a:rPr>
              <a:t>"</a:t>
            </a:r>
            <a:r>
              <a:rPr lang="en-US" sz="4000" b="1" dirty="0">
                <a:latin typeface="+mn-lt"/>
              </a:rPr>
              <a:t> - Directory brute forcing tool</a:t>
            </a:r>
            <a:endParaRPr lang="en-US" sz="4000" b="1" dirty="0">
              <a:latin typeface="+mn-l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30685" y="1784350"/>
            <a:ext cx="9137240" cy="4572000"/>
          </a:xfrm>
        </p:spPr>
        <p:txBody>
          <a:bodyPr/>
          <a:lstStyle/>
          <a:p>
            <a:r>
              <a:rPr lang="en-US" dirty="0"/>
              <a:t>Designed to brute force directories and files names on web/application servers. </a:t>
            </a:r>
          </a:p>
          <a:p>
            <a:r>
              <a:rPr lang="en-US" dirty="0"/>
              <a:t>Only good as the directory and file list they come with</a:t>
            </a:r>
          </a:p>
          <a:p>
            <a:r>
              <a:rPr lang="en-US" dirty="0"/>
              <a:t>Comes with a total of 9 different word lists </a:t>
            </a:r>
          </a:p>
          <a:p>
            <a:r>
              <a:rPr lang="en-US" dirty="0"/>
              <a:t>Generated from scratch, by crawling the Internet and collecting the directory and files that are actually used by developers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/>
          </a:bodyPr>
          <a:lstStyle/>
          <a:p>
            <a:fld id="{EA66EF6D-3DA9-AB4A-B046-714C943A02DA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F1D13-E0E7-4F5C-B740-06335A3B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1020-WAPT-Session 3.2-Active Reconnaissance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24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3818FF34AD064D9C7A30D52EEA76BC" ma:contentTypeVersion="2" ma:contentTypeDescription="Create a new document." ma:contentTypeScope="" ma:versionID="c5369a8a24709680c21c10d15a712a68">
  <xsd:schema xmlns:xsd="http://www.w3.org/2001/XMLSchema" xmlns:xs="http://www.w3.org/2001/XMLSchema" xmlns:p="http://schemas.microsoft.com/office/2006/metadata/properties" xmlns:ns2="4b894701-8d4d-4666-bb3c-c5e95f1f18cb" targetNamespace="http://schemas.microsoft.com/office/2006/metadata/properties" ma:root="true" ma:fieldsID="1c3ac6a9c40055b9a7681a55b161b469" ns2:_="">
    <xsd:import namespace="4b894701-8d4d-4666-bb3c-c5e95f1f18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94701-8d4d-4666-bb3c-c5e95f1f18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1B9346-B9C6-4072-A0FD-5B0AD375EB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1F3666-A137-4F59-9FB9-78D13782A7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894701-8d4d-4666-bb3c-c5e95f1f18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8EDF60-7250-4351-9FEF-C3EC6F1D8984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4b894701-8d4d-4666-bb3c-c5e95f1f18c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1330</Words>
  <Application>Microsoft Office PowerPoint</Application>
  <PresentationFormat>Widescreen</PresentationFormat>
  <Paragraphs>253</Paragraphs>
  <Slides>66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Active Reconnaissance (Con’t)</vt:lpstr>
      <vt:lpstr>Contents Outline</vt:lpstr>
      <vt:lpstr>Finding Directories and Files</vt:lpstr>
      <vt:lpstr>Default Start Folder for Linux Server</vt:lpstr>
      <vt:lpstr>Default Start Folder for Windows Server</vt:lpstr>
      <vt:lpstr>Typical Web Application Directory Structure</vt:lpstr>
      <vt:lpstr>"dirb" - Directory brute forcing tool</vt:lpstr>
      <vt:lpstr>Directory brute forcing using "dirb“</vt:lpstr>
      <vt:lpstr>"dirbuster" - Directory brute forcing tool</vt:lpstr>
      <vt:lpstr>Directory brute forcing using “dirbuster”</vt:lpstr>
      <vt:lpstr>PowerPoint Presentation</vt:lpstr>
      <vt:lpstr>PowerPoint Presentation</vt:lpstr>
      <vt:lpstr>Activity 3.2.1 [Research] (Flipped Classroom)</vt:lpstr>
      <vt:lpstr>Concept of Spider/Crawler</vt:lpstr>
      <vt:lpstr>Spidering Target Site</vt:lpstr>
      <vt:lpstr>Spidering Methods</vt:lpstr>
      <vt:lpstr>OWASP ZAP</vt:lpstr>
      <vt:lpstr>Spidering using OWASP ZAP</vt:lpstr>
      <vt:lpstr>PowerPoint Presentation</vt:lpstr>
      <vt:lpstr>Spidering using OWASP ZAP (con’t)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Spidering using OWASP ZAP (con’t)</vt:lpstr>
      <vt:lpstr>PowerPoint Presentation</vt:lpstr>
      <vt:lpstr>Activity 3.2.2 [Skill Development] (Flipped Classroom)</vt:lpstr>
      <vt:lpstr>Spidering using Burp Suite</vt:lpstr>
      <vt:lpstr>Spidering using Burp Suite (con't)</vt:lpstr>
      <vt:lpstr>PowerPoint Presentation</vt:lpstr>
      <vt:lpstr>PowerPoint Presentation</vt:lpstr>
      <vt:lpstr>PowerPoint Presentation</vt:lpstr>
      <vt:lpstr>PowerPoint Presentation</vt:lpstr>
      <vt:lpstr>Spidering using Burp Suite</vt:lpstr>
      <vt:lpstr>PowerPoint Presentation</vt:lpstr>
      <vt:lpstr>PowerPoint Presentation</vt:lpstr>
      <vt:lpstr>PowerPoint Presentation</vt:lpstr>
      <vt:lpstr>Spidering using OWASP ZAP (con’t)</vt:lpstr>
      <vt:lpstr>Spidering using OWASP ZAP (con’t)</vt:lpstr>
      <vt:lpstr>PowerPoint Presentation</vt:lpstr>
      <vt:lpstr>PowerPoint Presentation</vt:lpstr>
      <vt:lpstr>Spidering using OWASP ZAP (con’t)</vt:lpstr>
      <vt:lpstr>Spidering using OWASP ZAP (con’t)</vt:lpstr>
      <vt:lpstr>Spidering using OWASP ZAP (con’t)</vt:lpstr>
      <vt:lpstr>Spidering using OWASP ZAP (con’t)</vt:lpstr>
      <vt:lpstr>Spidering using OWASP ZAP (con’t)</vt:lpstr>
      <vt:lpstr>Activity 3.2.3 [Skill Development] (Flipped Classroom)</vt:lpstr>
      <vt:lpstr>Finding Hidden Contents with “robots.txt”</vt:lpstr>
      <vt:lpstr>What is robots.txt?</vt:lpstr>
      <vt:lpstr>Where is robots.txt?</vt:lpstr>
      <vt:lpstr>PowerPoint Presentation</vt:lpstr>
      <vt:lpstr>Flow Charting the Web Application</vt:lpstr>
      <vt:lpstr>App Flow Charting with Pen and Paper</vt:lpstr>
      <vt:lpstr>App Flow Charting with Diagramming Software</vt:lpstr>
      <vt:lpstr>App Flow Charting with Spidering Software</vt:lpstr>
      <vt:lpstr>Contents Relationship Analysis</vt:lpstr>
      <vt:lpstr>Dividing the App into Sections</vt:lpstr>
      <vt:lpstr>Looking for Missed Pages</vt:lpstr>
      <vt:lpstr>Identifying Code Styles</vt:lpstr>
      <vt:lpstr>Different Developers Could Lead to Security Flaws</vt:lpstr>
      <vt:lpstr>Identifying Naming Systems Used in a Web Application</vt:lpstr>
      <vt:lpstr>Summary  (What have we gone through under each of the following components?)</vt:lpstr>
      <vt:lpstr>PowerPoint Presentation</vt:lpstr>
      <vt:lpstr>Coming in 4.1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Reconnaissance  – Part 1</dc:title>
  <dc:creator>Hock Guan TAN (NP)</dc:creator>
  <cp:lastModifiedBy>Hock Guan TAN (NP)</cp:lastModifiedBy>
  <cp:revision>337</cp:revision>
  <dcterms:created xsi:type="dcterms:W3CDTF">2020-11-01T14:03:42Z</dcterms:created>
  <dcterms:modified xsi:type="dcterms:W3CDTF">2020-11-05T00:38:02Z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0x010100D83818FF34AD064D9C7A30D52EEA76BC</vt:lpwstr>
  </property>
</Properties>
</file>